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4"/>
  </p:sldMasterIdLst>
  <p:notesMasterIdLst>
    <p:notesMasterId r:id="rId33"/>
  </p:notesMasterIdLst>
  <p:sldIdLst>
    <p:sldId id="256" r:id="rId5"/>
    <p:sldId id="282" r:id="rId6"/>
    <p:sldId id="258" r:id="rId7"/>
    <p:sldId id="292" r:id="rId8"/>
    <p:sldId id="304" r:id="rId9"/>
    <p:sldId id="289" r:id="rId10"/>
    <p:sldId id="261" r:id="rId11"/>
    <p:sldId id="259" r:id="rId12"/>
    <p:sldId id="302" r:id="rId13"/>
    <p:sldId id="300" r:id="rId14"/>
    <p:sldId id="301" r:id="rId15"/>
    <p:sldId id="303" r:id="rId16"/>
    <p:sldId id="294" r:id="rId17"/>
    <p:sldId id="295" r:id="rId18"/>
    <p:sldId id="293" r:id="rId19"/>
    <p:sldId id="296" r:id="rId20"/>
    <p:sldId id="297" r:id="rId21"/>
    <p:sldId id="287" r:id="rId22"/>
    <p:sldId id="299" r:id="rId23"/>
    <p:sldId id="264" r:id="rId24"/>
    <p:sldId id="265" r:id="rId25"/>
    <p:sldId id="288" r:id="rId26"/>
    <p:sldId id="283" r:id="rId27"/>
    <p:sldId id="298" r:id="rId28"/>
    <p:sldId id="278" r:id="rId29"/>
    <p:sldId id="276" r:id="rId30"/>
    <p:sldId id="286" r:id="rId31"/>
    <p:sldId id="28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513D"/>
    <a:srgbClr val="647459"/>
    <a:srgbClr val="F2740C"/>
    <a:srgbClr val="9531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FB0B10-D59A-4136-B04B-84D107B986FE}" v="1" dt="2023-09-18T13:49:09.306"/>
    <p1510:client id="{76FB01E8-3D6C-4BA9-B1A7-5EC77B2AF8AD}" v="60" dt="2023-08-30T20:26:30.669"/>
    <p1510:client id="{C283C6CE-8B02-43A4-B0A6-AD15686BCB64}" v="1" dt="2023-09-18T15:06:02.2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O'Neill" userId="S::coneill@nvcogct.gov::df147f2e-7bfa-442d-8fa1-29d64c9bb962" providerId="AD" clId="Web-{1E4A8A91-F4FA-49F2-81FE-8123B1AE86DF}"/>
    <pc:docChg chg="delSld">
      <pc:chgData name="Christine O'Neill" userId="S::coneill@nvcogct.gov::df147f2e-7bfa-442d-8fa1-29d64c9bb962" providerId="AD" clId="Web-{1E4A8A91-F4FA-49F2-81FE-8123B1AE86DF}" dt="2023-08-29T13:37:56.596" v="0"/>
      <pc:docMkLst>
        <pc:docMk/>
      </pc:docMkLst>
      <pc:sldChg chg="del">
        <pc:chgData name="Christine O'Neill" userId="S::coneill@nvcogct.gov::df147f2e-7bfa-442d-8fa1-29d64c9bb962" providerId="AD" clId="Web-{1E4A8A91-F4FA-49F2-81FE-8123B1AE86DF}" dt="2023-08-29T13:37:56.596" v="0"/>
        <pc:sldMkLst>
          <pc:docMk/>
          <pc:sldMk cId="2496676862" sldId="260"/>
        </pc:sldMkLst>
      </pc:sldChg>
    </pc:docChg>
  </pc:docChgLst>
  <pc:docChgLst>
    <pc:chgData name="Thomas Dougherty" userId="S::tdougherty@nvcogct.gov::0f3f2bdd-1637-413d-b452-b59b5d2cfb77" providerId="AD" clId="Web-{C283C6CE-8B02-43A4-B0A6-AD15686BCB64}"/>
    <pc:docChg chg="sldOrd">
      <pc:chgData name="Thomas Dougherty" userId="S::tdougherty@nvcogct.gov::0f3f2bdd-1637-413d-b452-b59b5d2cfb77" providerId="AD" clId="Web-{C283C6CE-8B02-43A4-B0A6-AD15686BCB64}" dt="2023-09-18T15:06:02.285" v="0"/>
      <pc:docMkLst>
        <pc:docMk/>
      </pc:docMkLst>
      <pc:sldChg chg="ord">
        <pc:chgData name="Thomas Dougherty" userId="S::tdougherty@nvcogct.gov::0f3f2bdd-1637-413d-b452-b59b5d2cfb77" providerId="AD" clId="Web-{C283C6CE-8B02-43A4-B0A6-AD15686BCB64}" dt="2023-09-18T15:06:02.285" v="0"/>
        <pc:sldMkLst>
          <pc:docMk/>
          <pc:sldMk cId="461354065" sldId="297"/>
        </pc:sldMkLst>
      </pc:sldChg>
    </pc:docChg>
  </pc:docChgLst>
  <pc:docChgLst>
    <pc:chgData name="Christine O'Neill" userId="df147f2e-7bfa-442d-8fa1-29d64c9bb962" providerId="ADAL" clId="{70B5E5C5-4260-4B68-97E1-5B3587715DAD}"/>
    <pc:docChg chg="undo custSel addSld delSld modSld">
      <pc:chgData name="Christine O'Neill" userId="df147f2e-7bfa-442d-8fa1-29d64c9bb962" providerId="ADAL" clId="{70B5E5C5-4260-4B68-97E1-5B3587715DAD}" dt="2023-06-23T20:29:22.524" v="1137" actId="20577"/>
      <pc:docMkLst>
        <pc:docMk/>
      </pc:docMkLst>
      <pc:sldChg chg="modSp mod">
        <pc:chgData name="Christine O'Neill" userId="df147f2e-7bfa-442d-8fa1-29d64c9bb962" providerId="ADAL" clId="{70B5E5C5-4260-4B68-97E1-5B3587715DAD}" dt="2023-06-23T18:21:44.301" v="4" actId="20577"/>
        <pc:sldMkLst>
          <pc:docMk/>
          <pc:sldMk cId="763195298" sldId="256"/>
        </pc:sldMkLst>
        <pc:spChg chg="mod">
          <ac:chgData name="Christine O'Neill" userId="df147f2e-7bfa-442d-8fa1-29d64c9bb962" providerId="ADAL" clId="{70B5E5C5-4260-4B68-97E1-5B3587715DAD}" dt="2023-06-23T18:21:44.301" v="4" actId="20577"/>
          <ac:spMkLst>
            <pc:docMk/>
            <pc:sldMk cId="763195298" sldId="256"/>
            <ac:spMk id="4" creationId="{AE50F65E-31D1-DDE0-3EB5-9C25F2684330}"/>
          </ac:spMkLst>
        </pc:spChg>
      </pc:sldChg>
      <pc:sldChg chg="modSp mod">
        <pc:chgData name="Christine O'Neill" userId="df147f2e-7bfa-442d-8fa1-29d64c9bb962" providerId="ADAL" clId="{70B5E5C5-4260-4B68-97E1-5B3587715DAD}" dt="2023-06-23T18:22:28.718" v="64" actId="20577"/>
        <pc:sldMkLst>
          <pc:docMk/>
          <pc:sldMk cId="1319555580" sldId="258"/>
        </pc:sldMkLst>
        <pc:spChg chg="mod">
          <ac:chgData name="Christine O'Neill" userId="df147f2e-7bfa-442d-8fa1-29d64c9bb962" providerId="ADAL" clId="{70B5E5C5-4260-4B68-97E1-5B3587715DAD}" dt="2023-06-23T18:22:28.718" v="64" actId="20577"/>
          <ac:spMkLst>
            <pc:docMk/>
            <pc:sldMk cId="1319555580" sldId="258"/>
            <ac:spMk id="3" creationId="{433E50F4-42CD-DE35-54F6-81519B28E0E4}"/>
          </ac:spMkLst>
        </pc:spChg>
      </pc:sldChg>
      <pc:sldChg chg="modSp mod modNotesTx">
        <pc:chgData name="Christine O'Neill" userId="df147f2e-7bfa-442d-8fa1-29d64c9bb962" providerId="ADAL" clId="{70B5E5C5-4260-4B68-97E1-5B3587715DAD}" dt="2023-06-23T18:49:13.661" v="489" actId="20577"/>
        <pc:sldMkLst>
          <pc:docMk/>
          <pc:sldMk cId="1260808923" sldId="259"/>
        </pc:sldMkLst>
        <pc:spChg chg="mod">
          <ac:chgData name="Christine O'Neill" userId="df147f2e-7bfa-442d-8fa1-29d64c9bb962" providerId="ADAL" clId="{70B5E5C5-4260-4B68-97E1-5B3587715DAD}" dt="2023-06-23T18:49:13.661" v="489" actId="20577"/>
          <ac:spMkLst>
            <pc:docMk/>
            <pc:sldMk cId="1260808923" sldId="259"/>
            <ac:spMk id="3" creationId="{433E50F4-42CD-DE35-54F6-81519B28E0E4}"/>
          </ac:spMkLst>
        </pc:spChg>
        <pc:spChg chg="mod">
          <ac:chgData name="Christine O'Neill" userId="df147f2e-7bfa-442d-8fa1-29d64c9bb962" providerId="ADAL" clId="{70B5E5C5-4260-4B68-97E1-5B3587715DAD}" dt="2023-06-23T18:38:52.359" v="203" actId="1076"/>
          <ac:spMkLst>
            <pc:docMk/>
            <pc:sldMk cId="1260808923" sldId="259"/>
            <ac:spMk id="11" creationId="{C53C29F6-73FD-CD14-4197-F137CA18E7D0}"/>
          </ac:spMkLst>
        </pc:spChg>
        <pc:picChg chg="mod">
          <ac:chgData name="Christine O'Neill" userId="df147f2e-7bfa-442d-8fa1-29d64c9bb962" providerId="ADAL" clId="{70B5E5C5-4260-4B68-97E1-5B3587715DAD}" dt="2023-06-23T18:38:46.366" v="201" actId="1076"/>
          <ac:picMkLst>
            <pc:docMk/>
            <pc:sldMk cId="1260808923" sldId="259"/>
            <ac:picMk id="7" creationId="{1C2BEAD9-8177-BB6F-54FC-192DB71B44B1}"/>
          </ac:picMkLst>
        </pc:picChg>
      </pc:sldChg>
      <pc:sldChg chg="modSp mod">
        <pc:chgData name="Christine O'Neill" userId="df147f2e-7bfa-442d-8fa1-29d64c9bb962" providerId="ADAL" clId="{70B5E5C5-4260-4B68-97E1-5B3587715DAD}" dt="2023-06-23T20:25:39.219" v="1040" actId="14100"/>
        <pc:sldMkLst>
          <pc:docMk/>
          <pc:sldMk cId="2601243509" sldId="264"/>
        </pc:sldMkLst>
        <pc:spChg chg="mod">
          <ac:chgData name="Christine O'Neill" userId="df147f2e-7bfa-442d-8fa1-29d64c9bb962" providerId="ADAL" clId="{70B5E5C5-4260-4B68-97E1-5B3587715DAD}" dt="2023-06-23T20:25:39.219" v="1040" actId="14100"/>
          <ac:spMkLst>
            <pc:docMk/>
            <pc:sldMk cId="2601243509" sldId="264"/>
            <ac:spMk id="6" creationId="{BD83BFA1-BA77-0C95-32FE-2F3EACAA1AEB}"/>
          </ac:spMkLst>
        </pc:spChg>
      </pc:sldChg>
      <pc:sldChg chg="modSp mod">
        <pc:chgData name="Christine O'Neill" userId="df147f2e-7bfa-442d-8fa1-29d64c9bb962" providerId="ADAL" clId="{70B5E5C5-4260-4B68-97E1-5B3587715DAD}" dt="2023-06-23T20:26:56.990" v="1060" actId="1076"/>
        <pc:sldMkLst>
          <pc:docMk/>
          <pc:sldMk cId="4053102726" sldId="276"/>
        </pc:sldMkLst>
        <pc:spChg chg="mod">
          <ac:chgData name="Christine O'Neill" userId="df147f2e-7bfa-442d-8fa1-29d64c9bb962" providerId="ADAL" clId="{70B5E5C5-4260-4B68-97E1-5B3587715DAD}" dt="2023-06-23T20:26:56.990" v="1060" actId="1076"/>
          <ac:spMkLst>
            <pc:docMk/>
            <pc:sldMk cId="4053102726" sldId="276"/>
            <ac:spMk id="3" creationId="{433E50F4-42CD-DE35-54F6-81519B28E0E4}"/>
          </ac:spMkLst>
        </pc:spChg>
      </pc:sldChg>
      <pc:sldChg chg="modSp mod">
        <pc:chgData name="Christine O'Neill" userId="df147f2e-7bfa-442d-8fa1-29d64c9bb962" providerId="ADAL" clId="{70B5E5C5-4260-4B68-97E1-5B3587715DAD}" dt="2023-06-23T20:27:05.580" v="1070" actId="20577"/>
        <pc:sldMkLst>
          <pc:docMk/>
          <pc:sldMk cId="4196759664" sldId="278"/>
        </pc:sldMkLst>
        <pc:spChg chg="mod">
          <ac:chgData name="Christine O'Neill" userId="df147f2e-7bfa-442d-8fa1-29d64c9bb962" providerId="ADAL" clId="{70B5E5C5-4260-4B68-97E1-5B3587715DAD}" dt="2023-06-23T20:27:05.580" v="1070" actId="20577"/>
          <ac:spMkLst>
            <pc:docMk/>
            <pc:sldMk cId="4196759664" sldId="278"/>
            <ac:spMk id="6" creationId="{21F914C9-4314-A05A-E8B6-9515246B3F01}"/>
          </ac:spMkLst>
        </pc:spChg>
      </pc:sldChg>
      <pc:sldChg chg="modSp mod">
        <pc:chgData name="Christine O'Neill" userId="df147f2e-7bfa-442d-8fa1-29d64c9bb962" providerId="ADAL" clId="{70B5E5C5-4260-4B68-97E1-5B3587715DAD}" dt="2023-06-23T18:22:17.446" v="37" actId="20577"/>
        <pc:sldMkLst>
          <pc:docMk/>
          <pc:sldMk cId="2907651533" sldId="282"/>
        </pc:sldMkLst>
        <pc:spChg chg="mod">
          <ac:chgData name="Christine O'Neill" userId="df147f2e-7bfa-442d-8fa1-29d64c9bb962" providerId="ADAL" clId="{70B5E5C5-4260-4B68-97E1-5B3587715DAD}" dt="2023-06-23T18:22:17.446" v="37" actId="20577"/>
          <ac:spMkLst>
            <pc:docMk/>
            <pc:sldMk cId="2907651533" sldId="282"/>
            <ac:spMk id="4" creationId="{AE50F65E-31D1-DDE0-3EB5-9C25F2684330}"/>
          </ac:spMkLst>
        </pc:spChg>
      </pc:sldChg>
      <pc:sldChg chg="modSp mod">
        <pc:chgData name="Christine O'Neill" userId="df147f2e-7bfa-442d-8fa1-29d64c9bb962" providerId="ADAL" clId="{70B5E5C5-4260-4B68-97E1-5B3587715DAD}" dt="2023-06-23T20:29:22.524" v="1137" actId="20577"/>
        <pc:sldMkLst>
          <pc:docMk/>
          <pc:sldMk cId="21383693" sldId="288"/>
        </pc:sldMkLst>
        <pc:spChg chg="mod">
          <ac:chgData name="Christine O'Neill" userId="df147f2e-7bfa-442d-8fa1-29d64c9bb962" providerId="ADAL" clId="{70B5E5C5-4260-4B68-97E1-5B3587715DAD}" dt="2023-06-23T20:29:22.524" v="1137" actId="20577"/>
          <ac:spMkLst>
            <pc:docMk/>
            <pc:sldMk cId="21383693" sldId="288"/>
            <ac:spMk id="3" creationId="{433E50F4-42CD-DE35-54F6-81519B28E0E4}"/>
          </ac:spMkLst>
        </pc:spChg>
      </pc:sldChg>
      <pc:sldChg chg="modSp mod">
        <pc:chgData name="Christine O'Neill" userId="df147f2e-7bfa-442d-8fa1-29d64c9bb962" providerId="ADAL" clId="{70B5E5C5-4260-4B68-97E1-5B3587715DAD}" dt="2023-06-23T18:23:33.632" v="111" actId="1076"/>
        <pc:sldMkLst>
          <pc:docMk/>
          <pc:sldMk cId="3642935808" sldId="292"/>
        </pc:sldMkLst>
        <pc:spChg chg="mod">
          <ac:chgData name="Christine O'Neill" userId="df147f2e-7bfa-442d-8fa1-29d64c9bb962" providerId="ADAL" clId="{70B5E5C5-4260-4B68-97E1-5B3587715DAD}" dt="2023-06-23T18:23:33.632" v="111" actId="1076"/>
          <ac:spMkLst>
            <pc:docMk/>
            <pc:sldMk cId="3642935808" sldId="292"/>
            <ac:spMk id="6" creationId="{21F914C9-4314-A05A-E8B6-9515246B3F01}"/>
          </ac:spMkLst>
        </pc:spChg>
      </pc:sldChg>
      <pc:sldChg chg="addSp delSp modSp mod">
        <pc:chgData name="Christine O'Neill" userId="df147f2e-7bfa-442d-8fa1-29d64c9bb962" providerId="ADAL" clId="{70B5E5C5-4260-4B68-97E1-5B3587715DAD}" dt="2023-06-23T19:07:27.786" v="825" actId="1076"/>
        <pc:sldMkLst>
          <pc:docMk/>
          <pc:sldMk cId="2635387602" sldId="293"/>
        </pc:sldMkLst>
        <pc:spChg chg="add mod">
          <ac:chgData name="Christine O'Neill" userId="df147f2e-7bfa-442d-8fa1-29d64c9bb962" providerId="ADAL" clId="{70B5E5C5-4260-4B68-97E1-5B3587715DAD}" dt="2023-06-23T19:07:27.786" v="825" actId="1076"/>
          <ac:spMkLst>
            <pc:docMk/>
            <pc:sldMk cId="2635387602" sldId="293"/>
            <ac:spMk id="2" creationId="{8FF7EF6F-0C1F-2013-0CF8-F5FE240BE9AC}"/>
          </ac:spMkLst>
        </pc:spChg>
        <pc:picChg chg="del">
          <ac:chgData name="Christine O'Neill" userId="df147f2e-7bfa-442d-8fa1-29d64c9bb962" providerId="ADAL" clId="{70B5E5C5-4260-4B68-97E1-5B3587715DAD}" dt="2023-06-23T19:06:43.120" v="641" actId="478"/>
          <ac:picMkLst>
            <pc:docMk/>
            <pc:sldMk cId="2635387602" sldId="293"/>
            <ac:picMk id="5" creationId="{AE3CD1F4-EC47-E702-8689-712847A29F2E}"/>
          </ac:picMkLst>
        </pc:picChg>
      </pc:sldChg>
      <pc:sldChg chg="modSp mod modNotesTx">
        <pc:chgData name="Christine O'Neill" userId="df147f2e-7bfa-442d-8fa1-29d64c9bb962" providerId="ADAL" clId="{70B5E5C5-4260-4B68-97E1-5B3587715DAD}" dt="2023-06-23T18:55:01.842" v="592" actId="20577"/>
        <pc:sldMkLst>
          <pc:docMk/>
          <pc:sldMk cId="1915364386" sldId="294"/>
        </pc:sldMkLst>
        <pc:spChg chg="mod">
          <ac:chgData name="Christine O'Neill" userId="df147f2e-7bfa-442d-8fa1-29d64c9bb962" providerId="ADAL" clId="{70B5E5C5-4260-4B68-97E1-5B3587715DAD}" dt="2023-06-23T18:55:01.842" v="592" actId="20577"/>
          <ac:spMkLst>
            <pc:docMk/>
            <pc:sldMk cId="1915364386" sldId="294"/>
            <ac:spMk id="3" creationId="{433E50F4-42CD-DE35-54F6-81519B28E0E4}"/>
          </ac:spMkLst>
        </pc:spChg>
      </pc:sldChg>
      <pc:sldChg chg="addSp delSp modSp mod modNotesTx">
        <pc:chgData name="Christine O'Neill" userId="df147f2e-7bfa-442d-8fa1-29d64c9bb962" providerId="ADAL" clId="{70B5E5C5-4260-4B68-97E1-5B3587715DAD}" dt="2023-06-23T19:07:41.495" v="826" actId="20577"/>
        <pc:sldMkLst>
          <pc:docMk/>
          <pc:sldMk cId="2843544091" sldId="296"/>
        </pc:sldMkLst>
        <pc:spChg chg="add mod">
          <ac:chgData name="Christine O'Neill" userId="df147f2e-7bfa-442d-8fa1-29d64c9bb962" providerId="ADAL" clId="{70B5E5C5-4260-4B68-97E1-5B3587715DAD}" dt="2023-06-23T19:04:19.092" v="628" actId="207"/>
          <ac:spMkLst>
            <pc:docMk/>
            <pc:sldMk cId="2843544091" sldId="296"/>
            <ac:spMk id="5" creationId="{063C10C8-5EC0-BDBB-6CEF-473B95510ADC}"/>
          </ac:spMkLst>
        </pc:spChg>
        <pc:spChg chg="add del mod">
          <ac:chgData name="Christine O'Neill" userId="df147f2e-7bfa-442d-8fa1-29d64c9bb962" providerId="ADAL" clId="{70B5E5C5-4260-4B68-97E1-5B3587715DAD}" dt="2023-06-23T19:04:52.663" v="632" actId="478"/>
          <ac:spMkLst>
            <pc:docMk/>
            <pc:sldMk cId="2843544091" sldId="296"/>
            <ac:spMk id="7" creationId="{8ECC8345-1D5B-3905-20E1-BEF7BA05E296}"/>
          </ac:spMkLst>
        </pc:spChg>
        <pc:spChg chg="add mod">
          <ac:chgData name="Christine O'Neill" userId="df147f2e-7bfa-442d-8fa1-29d64c9bb962" providerId="ADAL" clId="{70B5E5C5-4260-4B68-97E1-5B3587715DAD}" dt="2023-06-23T19:05:24.610" v="635" actId="688"/>
          <ac:spMkLst>
            <pc:docMk/>
            <pc:sldMk cId="2843544091" sldId="296"/>
            <ac:spMk id="8" creationId="{2C6DB2CF-6876-14FA-15E9-162018515781}"/>
          </ac:spMkLst>
        </pc:spChg>
        <pc:spChg chg="add mod">
          <ac:chgData name="Christine O'Neill" userId="df147f2e-7bfa-442d-8fa1-29d64c9bb962" providerId="ADAL" clId="{70B5E5C5-4260-4B68-97E1-5B3587715DAD}" dt="2023-06-23T19:05:34.767" v="638" actId="1076"/>
          <ac:spMkLst>
            <pc:docMk/>
            <pc:sldMk cId="2843544091" sldId="296"/>
            <ac:spMk id="9" creationId="{B0AFE27E-58BD-DA6C-E5E6-4A038EE82003}"/>
          </ac:spMkLst>
        </pc:spChg>
        <pc:spChg chg="del mod">
          <ac:chgData name="Christine O'Neill" userId="df147f2e-7bfa-442d-8fa1-29d64c9bb962" providerId="ADAL" clId="{70B5E5C5-4260-4B68-97E1-5B3587715DAD}" dt="2023-06-23T19:02:30.896" v="604" actId="478"/>
          <ac:spMkLst>
            <pc:docMk/>
            <pc:sldMk cId="2843544091" sldId="296"/>
            <ac:spMk id="10" creationId="{59810584-6A96-8918-FDB4-457F0FEF6F9B}"/>
          </ac:spMkLst>
        </pc:spChg>
        <pc:spChg chg="mod">
          <ac:chgData name="Christine O'Neill" userId="df147f2e-7bfa-442d-8fa1-29d64c9bb962" providerId="ADAL" clId="{70B5E5C5-4260-4B68-97E1-5B3587715DAD}" dt="2023-06-23T19:07:41.495" v="826" actId="20577"/>
          <ac:spMkLst>
            <pc:docMk/>
            <pc:sldMk cId="2843544091" sldId="296"/>
            <ac:spMk id="11" creationId="{C53C29F6-73FD-CD14-4197-F137CA18E7D0}"/>
          </ac:spMkLst>
        </pc:spChg>
        <pc:spChg chg="add mod">
          <ac:chgData name="Christine O'Neill" userId="df147f2e-7bfa-442d-8fa1-29d64c9bb962" providerId="ADAL" clId="{70B5E5C5-4260-4B68-97E1-5B3587715DAD}" dt="2023-06-23T19:05:37.490" v="639" actId="1076"/>
          <ac:spMkLst>
            <pc:docMk/>
            <pc:sldMk cId="2843544091" sldId="296"/>
            <ac:spMk id="12" creationId="{515BAC75-AB39-0A7A-72AE-BC7D988AAF26}"/>
          </ac:spMkLst>
        </pc:spChg>
        <pc:picChg chg="add mod">
          <ac:chgData name="Christine O'Neill" userId="df147f2e-7bfa-442d-8fa1-29d64c9bb962" providerId="ADAL" clId="{70B5E5C5-4260-4B68-97E1-5B3587715DAD}" dt="2023-06-23T19:03:07.550" v="617" actId="1076"/>
          <ac:picMkLst>
            <pc:docMk/>
            <pc:sldMk cId="2843544091" sldId="296"/>
            <ac:picMk id="3" creationId="{5427DF2C-C246-732C-97B0-D4BF65C096E7}"/>
          </ac:picMkLst>
        </pc:picChg>
        <pc:picChg chg="add mod modCrop">
          <ac:chgData name="Christine O'Neill" userId="df147f2e-7bfa-442d-8fa1-29d64c9bb962" providerId="ADAL" clId="{70B5E5C5-4260-4B68-97E1-5B3587715DAD}" dt="2023-06-23T19:03:43.914" v="625" actId="1076"/>
          <ac:picMkLst>
            <pc:docMk/>
            <pc:sldMk cId="2843544091" sldId="296"/>
            <ac:picMk id="4" creationId="{3F5E72EF-622C-35FE-B744-A4241F550BD3}"/>
          </ac:picMkLst>
        </pc:picChg>
        <pc:picChg chg="del">
          <ac:chgData name="Christine O'Neill" userId="df147f2e-7bfa-442d-8fa1-29d64c9bb962" providerId="ADAL" clId="{70B5E5C5-4260-4B68-97E1-5B3587715DAD}" dt="2023-06-23T19:02:28.338" v="602" actId="478"/>
          <ac:picMkLst>
            <pc:docMk/>
            <pc:sldMk cId="2843544091" sldId="296"/>
            <ac:picMk id="6" creationId="{DC2C3E5F-0D8E-B044-0185-5450F953C5B1}"/>
          </ac:picMkLst>
        </pc:picChg>
        <pc:picChg chg="del">
          <ac:chgData name="Christine O'Neill" userId="df147f2e-7bfa-442d-8fa1-29d64c9bb962" providerId="ADAL" clId="{70B5E5C5-4260-4B68-97E1-5B3587715DAD}" dt="2023-06-23T19:02:31.417" v="605" actId="478"/>
          <ac:picMkLst>
            <pc:docMk/>
            <pc:sldMk cId="2843544091" sldId="296"/>
            <ac:picMk id="2054" creationId="{4A517377-3C0D-4128-DFD8-DDE38DA1EB64}"/>
          </ac:picMkLst>
        </pc:picChg>
      </pc:sldChg>
      <pc:sldChg chg="delSp modSp add del mod">
        <pc:chgData name="Christine O'Neill" userId="df147f2e-7bfa-442d-8fa1-29d64c9bb962" providerId="ADAL" clId="{70B5E5C5-4260-4B68-97E1-5B3587715DAD}" dt="2023-06-23T19:56:06.483" v="836" actId="2696"/>
        <pc:sldMkLst>
          <pc:docMk/>
          <pc:sldMk cId="2669409321" sldId="300"/>
        </pc:sldMkLst>
        <pc:spChg chg="del">
          <ac:chgData name="Christine O'Neill" userId="df147f2e-7bfa-442d-8fa1-29d64c9bb962" providerId="ADAL" clId="{70B5E5C5-4260-4B68-97E1-5B3587715DAD}" dt="2023-06-23T19:08:18.159" v="834" actId="478"/>
          <ac:spMkLst>
            <pc:docMk/>
            <pc:sldMk cId="2669409321" sldId="300"/>
            <ac:spMk id="5" creationId="{063C10C8-5EC0-BDBB-6CEF-473B95510ADC}"/>
          </ac:spMkLst>
        </pc:spChg>
        <pc:spChg chg="del">
          <ac:chgData name="Christine O'Neill" userId="df147f2e-7bfa-442d-8fa1-29d64c9bb962" providerId="ADAL" clId="{70B5E5C5-4260-4B68-97E1-5B3587715DAD}" dt="2023-06-23T19:08:15.359" v="831" actId="478"/>
          <ac:spMkLst>
            <pc:docMk/>
            <pc:sldMk cId="2669409321" sldId="300"/>
            <ac:spMk id="8" creationId="{2C6DB2CF-6876-14FA-15E9-162018515781}"/>
          </ac:spMkLst>
        </pc:spChg>
        <pc:spChg chg="del">
          <ac:chgData name="Christine O'Neill" userId="df147f2e-7bfa-442d-8fa1-29d64c9bb962" providerId="ADAL" clId="{70B5E5C5-4260-4B68-97E1-5B3587715DAD}" dt="2023-06-23T19:08:16.055" v="832" actId="478"/>
          <ac:spMkLst>
            <pc:docMk/>
            <pc:sldMk cId="2669409321" sldId="300"/>
            <ac:spMk id="9" creationId="{B0AFE27E-58BD-DA6C-E5E6-4A038EE82003}"/>
          </ac:spMkLst>
        </pc:spChg>
        <pc:spChg chg="del">
          <ac:chgData name="Christine O'Neill" userId="df147f2e-7bfa-442d-8fa1-29d64c9bb962" providerId="ADAL" clId="{70B5E5C5-4260-4B68-97E1-5B3587715DAD}" dt="2023-06-23T19:08:16.663" v="833" actId="478"/>
          <ac:spMkLst>
            <pc:docMk/>
            <pc:sldMk cId="2669409321" sldId="300"/>
            <ac:spMk id="12" creationId="{515BAC75-AB39-0A7A-72AE-BC7D988AAF26}"/>
          </ac:spMkLst>
        </pc:spChg>
        <pc:picChg chg="mod">
          <ac:chgData name="Christine O'Neill" userId="df147f2e-7bfa-442d-8fa1-29d64c9bb962" providerId="ADAL" clId="{70B5E5C5-4260-4B68-97E1-5B3587715DAD}" dt="2023-06-23T19:56:02.743" v="835" actId="1076"/>
          <ac:picMkLst>
            <pc:docMk/>
            <pc:sldMk cId="2669409321" sldId="300"/>
            <ac:picMk id="3" creationId="{5427DF2C-C246-732C-97B0-D4BF65C096E7}"/>
          </ac:picMkLst>
        </pc:picChg>
        <pc:picChg chg="del mod">
          <ac:chgData name="Christine O'Neill" userId="df147f2e-7bfa-442d-8fa1-29d64c9bb962" providerId="ADAL" clId="{70B5E5C5-4260-4B68-97E1-5B3587715DAD}" dt="2023-06-23T19:08:14.374" v="830" actId="478"/>
          <ac:picMkLst>
            <pc:docMk/>
            <pc:sldMk cId="2669409321" sldId="300"/>
            <ac:picMk id="4" creationId="{3F5E72EF-622C-35FE-B744-A4241F550BD3}"/>
          </ac:picMkLst>
        </pc:picChg>
      </pc:sldChg>
    </pc:docChg>
  </pc:docChgLst>
  <pc:docChgLst>
    <pc:chgData name="Christine O'Neill" userId="df147f2e-7bfa-442d-8fa1-29d64c9bb962" providerId="ADAL" clId="{76FB01E8-3D6C-4BA9-B1A7-5EC77B2AF8AD}"/>
    <pc:docChg chg="undo custSel addSld delSld modSld sldOrd">
      <pc:chgData name="Christine O'Neill" userId="df147f2e-7bfa-442d-8fa1-29d64c9bb962" providerId="ADAL" clId="{76FB01E8-3D6C-4BA9-B1A7-5EC77B2AF8AD}" dt="2023-09-19T13:44:37.343" v="3388" actId="115"/>
      <pc:docMkLst>
        <pc:docMk/>
      </pc:docMkLst>
      <pc:sldChg chg="modSp mod modNotesTx">
        <pc:chgData name="Christine O'Neill" userId="df147f2e-7bfa-442d-8fa1-29d64c9bb962" providerId="ADAL" clId="{76FB01E8-3D6C-4BA9-B1A7-5EC77B2AF8AD}" dt="2023-08-29T12:52:10.395" v="2803" actId="20577"/>
        <pc:sldMkLst>
          <pc:docMk/>
          <pc:sldMk cId="763195298" sldId="256"/>
        </pc:sldMkLst>
        <pc:spChg chg="mod">
          <ac:chgData name="Christine O'Neill" userId="df147f2e-7bfa-442d-8fa1-29d64c9bb962" providerId="ADAL" clId="{76FB01E8-3D6C-4BA9-B1A7-5EC77B2AF8AD}" dt="2023-08-29T12:52:10.395" v="2803" actId="20577"/>
          <ac:spMkLst>
            <pc:docMk/>
            <pc:sldMk cId="763195298" sldId="256"/>
            <ac:spMk id="4" creationId="{AE50F65E-31D1-DDE0-3EB5-9C25F2684330}"/>
          </ac:spMkLst>
        </pc:spChg>
      </pc:sldChg>
      <pc:sldChg chg="addSp delSp modSp mod modNotesTx">
        <pc:chgData name="Christine O'Neill" userId="df147f2e-7bfa-442d-8fa1-29d64c9bb962" providerId="ADAL" clId="{76FB01E8-3D6C-4BA9-B1A7-5EC77B2AF8AD}" dt="2023-08-30T20:05:26.385" v="3027" actId="1076"/>
        <pc:sldMkLst>
          <pc:docMk/>
          <pc:sldMk cId="1319555580" sldId="258"/>
        </pc:sldMkLst>
        <pc:spChg chg="mod">
          <ac:chgData name="Christine O'Neill" userId="df147f2e-7bfa-442d-8fa1-29d64c9bb962" providerId="ADAL" clId="{76FB01E8-3D6C-4BA9-B1A7-5EC77B2AF8AD}" dt="2023-08-14T14:19:50.073" v="532" actId="20577"/>
          <ac:spMkLst>
            <pc:docMk/>
            <pc:sldMk cId="1319555580" sldId="258"/>
            <ac:spMk id="3" creationId="{433E50F4-42CD-DE35-54F6-81519B28E0E4}"/>
          </ac:spMkLst>
        </pc:spChg>
        <pc:picChg chg="add mod modCrop">
          <ac:chgData name="Christine O'Neill" userId="df147f2e-7bfa-442d-8fa1-29d64c9bb962" providerId="ADAL" clId="{76FB01E8-3D6C-4BA9-B1A7-5EC77B2AF8AD}" dt="2023-08-30T20:04:04.921" v="3019" actId="732"/>
          <ac:picMkLst>
            <pc:docMk/>
            <pc:sldMk cId="1319555580" sldId="258"/>
            <ac:picMk id="4" creationId="{42C38686-CE12-BA45-8C8F-53C787E5ADE0}"/>
          </ac:picMkLst>
        </pc:picChg>
        <pc:picChg chg="del mod">
          <ac:chgData name="Christine O'Neill" userId="df147f2e-7bfa-442d-8fa1-29d64c9bb962" providerId="ADAL" clId="{76FB01E8-3D6C-4BA9-B1A7-5EC77B2AF8AD}" dt="2023-08-30T20:03:46.423" v="3012" actId="478"/>
          <ac:picMkLst>
            <pc:docMk/>
            <pc:sldMk cId="1319555580" sldId="258"/>
            <ac:picMk id="6" creationId="{EC712159-297B-FF32-047E-611B34D29A76}"/>
          </ac:picMkLst>
        </pc:picChg>
        <pc:picChg chg="add mod">
          <ac:chgData name="Christine O'Neill" userId="df147f2e-7bfa-442d-8fa1-29d64c9bb962" providerId="ADAL" clId="{76FB01E8-3D6C-4BA9-B1A7-5EC77B2AF8AD}" dt="2023-08-30T20:05:26.385" v="3027" actId="1076"/>
          <ac:picMkLst>
            <pc:docMk/>
            <pc:sldMk cId="1319555580" sldId="258"/>
            <ac:picMk id="1026" creationId="{B40D3652-775D-58E7-7493-8A3BC949E993}"/>
          </ac:picMkLst>
        </pc:picChg>
        <pc:picChg chg="add mod">
          <ac:chgData name="Christine O'Neill" userId="df147f2e-7bfa-442d-8fa1-29d64c9bb962" providerId="ADAL" clId="{76FB01E8-3D6C-4BA9-B1A7-5EC77B2AF8AD}" dt="2023-08-30T20:05:24.023" v="3026" actId="1076"/>
          <ac:picMkLst>
            <pc:docMk/>
            <pc:sldMk cId="1319555580" sldId="258"/>
            <ac:picMk id="1028" creationId="{9A9302C8-E1BE-9B76-FCA7-6104B7AEC09B}"/>
          </ac:picMkLst>
        </pc:picChg>
      </pc:sldChg>
      <pc:sldChg chg="modSp mod">
        <pc:chgData name="Christine O'Neill" userId="df147f2e-7bfa-442d-8fa1-29d64c9bb962" providerId="ADAL" clId="{76FB01E8-3D6C-4BA9-B1A7-5EC77B2AF8AD}" dt="2023-09-19T13:43:59.702" v="3385" actId="1076"/>
        <pc:sldMkLst>
          <pc:docMk/>
          <pc:sldMk cId="1260808923" sldId="259"/>
        </pc:sldMkLst>
        <pc:spChg chg="mod">
          <ac:chgData name="Christine O'Neill" userId="df147f2e-7bfa-442d-8fa1-29d64c9bb962" providerId="ADAL" clId="{76FB01E8-3D6C-4BA9-B1A7-5EC77B2AF8AD}" dt="2023-09-19T13:43:59.702" v="3385" actId="1076"/>
          <ac:spMkLst>
            <pc:docMk/>
            <pc:sldMk cId="1260808923" sldId="259"/>
            <ac:spMk id="3" creationId="{433E50F4-42CD-DE35-54F6-81519B28E0E4}"/>
          </ac:spMkLst>
        </pc:spChg>
        <pc:spChg chg="mod">
          <ac:chgData name="Christine O'Neill" userId="df147f2e-7bfa-442d-8fa1-29d64c9bb962" providerId="ADAL" clId="{76FB01E8-3D6C-4BA9-B1A7-5EC77B2AF8AD}" dt="2023-08-14T14:58:28.655" v="1522" actId="1076"/>
          <ac:spMkLst>
            <pc:docMk/>
            <pc:sldMk cId="1260808923" sldId="259"/>
            <ac:spMk id="11" creationId="{C53C29F6-73FD-CD14-4197-F137CA18E7D0}"/>
          </ac:spMkLst>
        </pc:spChg>
      </pc:sldChg>
      <pc:sldChg chg="modSp mod modNotesTx">
        <pc:chgData name="Christine O'Neill" userId="df147f2e-7bfa-442d-8fa1-29d64c9bb962" providerId="ADAL" clId="{76FB01E8-3D6C-4BA9-B1A7-5EC77B2AF8AD}" dt="2023-08-14T14:55:16.880" v="1111" actId="14"/>
        <pc:sldMkLst>
          <pc:docMk/>
          <pc:sldMk cId="2723438152" sldId="261"/>
        </pc:sldMkLst>
        <pc:spChg chg="mod">
          <ac:chgData name="Christine O'Neill" userId="df147f2e-7bfa-442d-8fa1-29d64c9bb962" providerId="ADAL" clId="{76FB01E8-3D6C-4BA9-B1A7-5EC77B2AF8AD}" dt="2023-08-14T14:55:16.880" v="1111" actId="14"/>
          <ac:spMkLst>
            <pc:docMk/>
            <pc:sldMk cId="2723438152" sldId="261"/>
            <ac:spMk id="3" creationId="{433E50F4-42CD-DE35-54F6-81519B28E0E4}"/>
          </ac:spMkLst>
        </pc:spChg>
      </pc:sldChg>
      <pc:sldChg chg="modSp mod modNotesTx">
        <pc:chgData name="Christine O'Neill" userId="df147f2e-7bfa-442d-8fa1-29d64c9bb962" providerId="ADAL" clId="{76FB01E8-3D6C-4BA9-B1A7-5EC77B2AF8AD}" dt="2023-08-14T14:26:20.583" v="625" actId="20577"/>
        <pc:sldMkLst>
          <pc:docMk/>
          <pc:sldMk cId="2601243509" sldId="264"/>
        </pc:sldMkLst>
        <pc:spChg chg="mod">
          <ac:chgData name="Christine O'Neill" userId="df147f2e-7bfa-442d-8fa1-29d64c9bb962" providerId="ADAL" clId="{76FB01E8-3D6C-4BA9-B1A7-5EC77B2AF8AD}" dt="2023-08-14T14:26:20.583" v="625" actId="20577"/>
          <ac:spMkLst>
            <pc:docMk/>
            <pc:sldMk cId="2601243509" sldId="264"/>
            <ac:spMk id="6" creationId="{BD83BFA1-BA77-0C95-32FE-2F3EACAA1AEB}"/>
          </ac:spMkLst>
        </pc:spChg>
      </pc:sldChg>
      <pc:sldChg chg="modSp mod">
        <pc:chgData name="Christine O'Neill" userId="df147f2e-7bfa-442d-8fa1-29d64c9bb962" providerId="ADAL" clId="{76FB01E8-3D6C-4BA9-B1A7-5EC77B2AF8AD}" dt="2023-08-14T14:29:49.031" v="814" actId="1076"/>
        <pc:sldMkLst>
          <pc:docMk/>
          <pc:sldMk cId="3160092232" sldId="265"/>
        </pc:sldMkLst>
        <pc:spChg chg="mod">
          <ac:chgData name="Christine O'Neill" userId="df147f2e-7bfa-442d-8fa1-29d64c9bb962" providerId="ADAL" clId="{76FB01E8-3D6C-4BA9-B1A7-5EC77B2AF8AD}" dt="2023-08-14T14:29:49.031" v="814" actId="1076"/>
          <ac:spMkLst>
            <pc:docMk/>
            <pc:sldMk cId="3160092232" sldId="265"/>
            <ac:spMk id="3" creationId="{433E50F4-42CD-DE35-54F6-81519B28E0E4}"/>
          </ac:spMkLst>
        </pc:spChg>
        <pc:spChg chg="mod">
          <ac:chgData name="Christine O'Neill" userId="df147f2e-7bfa-442d-8fa1-29d64c9bb962" providerId="ADAL" clId="{76FB01E8-3D6C-4BA9-B1A7-5EC77B2AF8AD}" dt="2023-08-14T14:29:45.132" v="813" actId="14100"/>
          <ac:spMkLst>
            <pc:docMk/>
            <pc:sldMk cId="3160092232" sldId="265"/>
            <ac:spMk id="8" creationId="{AE22E4AC-B7FB-E7BB-0DBD-8AA7EA496894}"/>
          </ac:spMkLst>
        </pc:spChg>
        <pc:picChg chg="mod">
          <ac:chgData name="Christine O'Neill" userId="df147f2e-7bfa-442d-8fa1-29d64c9bb962" providerId="ADAL" clId="{76FB01E8-3D6C-4BA9-B1A7-5EC77B2AF8AD}" dt="2023-08-14T14:29:37.886" v="811" actId="1076"/>
          <ac:picMkLst>
            <pc:docMk/>
            <pc:sldMk cId="3160092232" sldId="265"/>
            <ac:picMk id="5" creationId="{286A434B-7D5F-9B0C-7B19-358DA3B647A0}"/>
          </ac:picMkLst>
        </pc:picChg>
      </pc:sldChg>
      <pc:sldChg chg="modSp mod ord">
        <pc:chgData name="Christine O'Neill" userId="df147f2e-7bfa-442d-8fa1-29d64c9bb962" providerId="ADAL" clId="{76FB01E8-3D6C-4BA9-B1A7-5EC77B2AF8AD}" dt="2023-08-30T20:26:02.779" v="3295" actId="20577"/>
        <pc:sldMkLst>
          <pc:docMk/>
          <pc:sldMk cId="4053102726" sldId="276"/>
        </pc:sldMkLst>
        <pc:spChg chg="mod">
          <ac:chgData name="Christine O'Neill" userId="df147f2e-7bfa-442d-8fa1-29d64c9bb962" providerId="ADAL" clId="{76FB01E8-3D6C-4BA9-B1A7-5EC77B2AF8AD}" dt="2023-08-30T20:26:02.779" v="3295" actId="20577"/>
          <ac:spMkLst>
            <pc:docMk/>
            <pc:sldMk cId="4053102726" sldId="276"/>
            <ac:spMk id="3" creationId="{433E50F4-42CD-DE35-54F6-81519B28E0E4}"/>
          </ac:spMkLst>
        </pc:spChg>
      </pc:sldChg>
      <pc:sldChg chg="modSp mod">
        <pc:chgData name="Christine O'Neill" userId="df147f2e-7bfa-442d-8fa1-29d64c9bb962" providerId="ADAL" clId="{76FB01E8-3D6C-4BA9-B1A7-5EC77B2AF8AD}" dt="2023-08-14T15:08:34.610" v="2605" actId="20577"/>
        <pc:sldMkLst>
          <pc:docMk/>
          <pc:sldMk cId="4196759664" sldId="278"/>
        </pc:sldMkLst>
        <pc:spChg chg="mod">
          <ac:chgData name="Christine O'Neill" userId="df147f2e-7bfa-442d-8fa1-29d64c9bb962" providerId="ADAL" clId="{76FB01E8-3D6C-4BA9-B1A7-5EC77B2AF8AD}" dt="2023-08-14T15:08:34.610" v="2605" actId="20577"/>
          <ac:spMkLst>
            <pc:docMk/>
            <pc:sldMk cId="4196759664" sldId="278"/>
            <ac:spMk id="6" creationId="{21F914C9-4314-A05A-E8B6-9515246B3F01}"/>
          </ac:spMkLst>
        </pc:spChg>
      </pc:sldChg>
      <pc:sldChg chg="del">
        <pc:chgData name="Christine O'Neill" userId="df147f2e-7bfa-442d-8fa1-29d64c9bb962" providerId="ADAL" clId="{76FB01E8-3D6C-4BA9-B1A7-5EC77B2AF8AD}" dt="2023-08-14T14:30:13.902" v="815" actId="47"/>
        <pc:sldMkLst>
          <pc:docMk/>
          <pc:sldMk cId="181905195" sldId="279"/>
        </pc:sldMkLst>
      </pc:sldChg>
      <pc:sldChg chg="modSp mod">
        <pc:chgData name="Christine O'Neill" userId="df147f2e-7bfa-442d-8fa1-29d64c9bb962" providerId="ADAL" clId="{76FB01E8-3D6C-4BA9-B1A7-5EC77B2AF8AD}" dt="2023-08-14T15:08:50.268" v="2607" actId="1076"/>
        <pc:sldMkLst>
          <pc:docMk/>
          <pc:sldMk cId="759747753" sldId="281"/>
        </pc:sldMkLst>
        <pc:spChg chg="mod">
          <ac:chgData name="Christine O'Neill" userId="df147f2e-7bfa-442d-8fa1-29d64c9bb962" providerId="ADAL" clId="{76FB01E8-3D6C-4BA9-B1A7-5EC77B2AF8AD}" dt="2023-08-14T15:08:50.268" v="2607" actId="1076"/>
          <ac:spMkLst>
            <pc:docMk/>
            <pc:sldMk cId="759747753" sldId="281"/>
            <ac:spMk id="3" creationId="{C94C0C71-7741-CF61-6899-120BC23D6F13}"/>
          </ac:spMkLst>
        </pc:spChg>
        <pc:spChg chg="mod">
          <ac:chgData name="Christine O'Neill" userId="df147f2e-7bfa-442d-8fa1-29d64c9bb962" providerId="ADAL" clId="{76FB01E8-3D6C-4BA9-B1A7-5EC77B2AF8AD}" dt="2023-06-26T13:23:18.429" v="480" actId="1076"/>
          <ac:spMkLst>
            <pc:docMk/>
            <pc:sldMk cId="759747753" sldId="281"/>
            <ac:spMk id="4" creationId="{AE50F65E-31D1-DDE0-3EB5-9C25F2684330}"/>
          </ac:spMkLst>
        </pc:spChg>
      </pc:sldChg>
      <pc:sldChg chg="modSp mod modNotesTx">
        <pc:chgData name="Christine O'Neill" userId="df147f2e-7bfa-442d-8fa1-29d64c9bb962" providerId="ADAL" clId="{76FB01E8-3D6C-4BA9-B1A7-5EC77B2AF8AD}" dt="2023-09-19T13:42:13.690" v="3296" actId="1076"/>
        <pc:sldMkLst>
          <pc:docMk/>
          <pc:sldMk cId="2907651533" sldId="282"/>
        </pc:sldMkLst>
        <pc:spChg chg="mod">
          <ac:chgData name="Christine O'Neill" userId="df147f2e-7bfa-442d-8fa1-29d64c9bb962" providerId="ADAL" clId="{76FB01E8-3D6C-4BA9-B1A7-5EC77B2AF8AD}" dt="2023-09-19T13:42:13.690" v="3296" actId="1076"/>
          <ac:spMkLst>
            <pc:docMk/>
            <pc:sldMk cId="2907651533" sldId="282"/>
            <ac:spMk id="4" creationId="{AE50F65E-31D1-DDE0-3EB5-9C25F2684330}"/>
          </ac:spMkLst>
        </pc:spChg>
      </pc:sldChg>
      <pc:sldChg chg="modSp mod">
        <pc:chgData name="Christine O'Neill" userId="df147f2e-7bfa-442d-8fa1-29d64c9bb962" providerId="ADAL" clId="{76FB01E8-3D6C-4BA9-B1A7-5EC77B2AF8AD}" dt="2023-08-14T15:10:01.010" v="2652" actId="2711"/>
        <pc:sldMkLst>
          <pc:docMk/>
          <pc:sldMk cId="2756796182" sldId="283"/>
        </pc:sldMkLst>
        <pc:spChg chg="mod">
          <ac:chgData name="Christine O'Neill" userId="df147f2e-7bfa-442d-8fa1-29d64c9bb962" providerId="ADAL" clId="{76FB01E8-3D6C-4BA9-B1A7-5EC77B2AF8AD}" dt="2023-08-14T15:10:01.010" v="2652" actId="2711"/>
          <ac:spMkLst>
            <pc:docMk/>
            <pc:sldMk cId="2756796182" sldId="283"/>
            <ac:spMk id="4" creationId="{AE50F65E-31D1-DDE0-3EB5-9C25F2684330}"/>
          </ac:spMkLst>
        </pc:spChg>
      </pc:sldChg>
      <pc:sldChg chg="modNotesTx">
        <pc:chgData name="Christine O'Neill" userId="df147f2e-7bfa-442d-8fa1-29d64c9bb962" providerId="ADAL" clId="{76FB01E8-3D6C-4BA9-B1A7-5EC77B2AF8AD}" dt="2023-08-14T14:28:01.118" v="692" actId="20577"/>
        <pc:sldMkLst>
          <pc:docMk/>
          <pc:sldMk cId="480189824" sldId="287"/>
        </pc:sldMkLst>
      </pc:sldChg>
      <pc:sldChg chg="modSp mod">
        <pc:chgData name="Christine O'Neill" userId="df147f2e-7bfa-442d-8fa1-29d64c9bb962" providerId="ADAL" clId="{76FB01E8-3D6C-4BA9-B1A7-5EC77B2AF8AD}" dt="2023-08-14T17:45:03.967" v="2800" actId="1076"/>
        <pc:sldMkLst>
          <pc:docMk/>
          <pc:sldMk cId="21383693" sldId="288"/>
        </pc:sldMkLst>
        <pc:spChg chg="mod">
          <ac:chgData name="Christine O'Neill" userId="df147f2e-7bfa-442d-8fa1-29d64c9bb962" providerId="ADAL" clId="{76FB01E8-3D6C-4BA9-B1A7-5EC77B2AF8AD}" dt="2023-08-14T17:45:03.967" v="2800" actId="1076"/>
          <ac:spMkLst>
            <pc:docMk/>
            <pc:sldMk cId="21383693" sldId="288"/>
            <ac:spMk id="3" creationId="{433E50F4-42CD-DE35-54F6-81519B28E0E4}"/>
          </ac:spMkLst>
        </pc:spChg>
        <pc:spChg chg="mod">
          <ac:chgData name="Christine O'Neill" userId="df147f2e-7bfa-442d-8fa1-29d64c9bb962" providerId="ADAL" clId="{76FB01E8-3D6C-4BA9-B1A7-5EC77B2AF8AD}" dt="2023-08-14T17:45:01.341" v="2799" actId="14100"/>
          <ac:spMkLst>
            <pc:docMk/>
            <pc:sldMk cId="21383693" sldId="288"/>
            <ac:spMk id="6" creationId="{658D0D99-D438-E417-9F0B-28C00AC240CB}"/>
          </ac:spMkLst>
        </pc:spChg>
      </pc:sldChg>
      <pc:sldChg chg="modNotesTx">
        <pc:chgData name="Christine O'Neill" userId="df147f2e-7bfa-442d-8fa1-29d64c9bb962" providerId="ADAL" clId="{76FB01E8-3D6C-4BA9-B1A7-5EC77B2AF8AD}" dt="2023-08-14T14:28:15.526" v="695" actId="20577"/>
        <pc:sldMkLst>
          <pc:docMk/>
          <pc:sldMk cId="3429482483" sldId="289"/>
        </pc:sldMkLst>
      </pc:sldChg>
      <pc:sldChg chg="modSp mod modNotesTx">
        <pc:chgData name="Christine O'Neill" userId="df147f2e-7bfa-442d-8fa1-29d64c9bb962" providerId="ADAL" clId="{76FB01E8-3D6C-4BA9-B1A7-5EC77B2AF8AD}" dt="2023-09-19T13:42:43.960" v="3376" actId="20577"/>
        <pc:sldMkLst>
          <pc:docMk/>
          <pc:sldMk cId="3642935808" sldId="292"/>
        </pc:sldMkLst>
        <pc:spChg chg="mod">
          <ac:chgData name="Christine O'Neill" userId="df147f2e-7bfa-442d-8fa1-29d64c9bb962" providerId="ADAL" clId="{76FB01E8-3D6C-4BA9-B1A7-5EC77B2AF8AD}" dt="2023-09-19T13:42:43.960" v="3376" actId="20577"/>
          <ac:spMkLst>
            <pc:docMk/>
            <pc:sldMk cId="3642935808" sldId="292"/>
            <ac:spMk id="6" creationId="{21F914C9-4314-A05A-E8B6-9515246B3F01}"/>
          </ac:spMkLst>
        </pc:spChg>
      </pc:sldChg>
      <pc:sldChg chg="modNotesTx">
        <pc:chgData name="Christine O'Neill" userId="df147f2e-7bfa-442d-8fa1-29d64c9bb962" providerId="ADAL" clId="{76FB01E8-3D6C-4BA9-B1A7-5EC77B2AF8AD}" dt="2023-08-14T14:27:53.778" v="690" actId="20577"/>
        <pc:sldMkLst>
          <pc:docMk/>
          <pc:sldMk cId="2635387602" sldId="293"/>
        </pc:sldMkLst>
      </pc:sldChg>
      <pc:sldChg chg="addSp delSp modSp mod">
        <pc:chgData name="Christine O'Neill" userId="df147f2e-7bfa-442d-8fa1-29d64c9bb962" providerId="ADAL" clId="{76FB01E8-3D6C-4BA9-B1A7-5EC77B2AF8AD}" dt="2023-08-30T20:10:29.342" v="3242" actId="14100"/>
        <pc:sldMkLst>
          <pc:docMk/>
          <pc:sldMk cId="1915364386" sldId="294"/>
        </pc:sldMkLst>
        <pc:spChg chg="add del mod">
          <ac:chgData name="Christine O'Neill" userId="df147f2e-7bfa-442d-8fa1-29d64c9bb962" providerId="ADAL" clId="{76FB01E8-3D6C-4BA9-B1A7-5EC77B2AF8AD}" dt="2023-08-29T13:39:14.650" v="2938" actId="478"/>
          <ac:spMkLst>
            <pc:docMk/>
            <pc:sldMk cId="1915364386" sldId="294"/>
            <ac:spMk id="2" creationId="{EB83DA91-AB97-9BE9-D203-7E0354B69787}"/>
          </ac:spMkLst>
        </pc:spChg>
        <pc:spChg chg="mod">
          <ac:chgData name="Christine O'Neill" userId="df147f2e-7bfa-442d-8fa1-29d64c9bb962" providerId="ADAL" clId="{76FB01E8-3D6C-4BA9-B1A7-5EC77B2AF8AD}" dt="2023-08-14T14:27:15.842" v="689" actId="20577"/>
          <ac:spMkLst>
            <pc:docMk/>
            <pc:sldMk cId="1915364386" sldId="294"/>
            <ac:spMk id="3" creationId="{433E50F4-42CD-DE35-54F6-81519B28E0E4}"/>
          </ac:spMkLst>
        </pc:spChg>
        <pc:spChg chg="add mod">
          <ac:chgData name="Christine O'Neill" userId="df147f2e-7bfa-442d-8fa1-29d64c9bb962" providerId="ADAL" clId="{76FB01E8-3D6C-4BA9-B1A7-5EC77B2AF8AD}" dt="2023-08-30T20:10:29.342" v="3242" actId="14100"/>
          <ac:spMkLst>
            <pc:docMk/>
            <pc:sldMk cId="1915364386" sldId="294"/>
            <ac:spMk id="4" creationId="{95ECED51-CAC0-C2E2-C4C0-595F0D2ED0E3}"/>
          </ac:spMkLst>
        </pc:spChg>
      </pc:sldChg>
      <pc:sldChg chg="modNotesTx">
        <pc:chgData name="Christine O'Neill" userId="df147f2e-7bfa-442d-8fa1-29d64c9bb962" providerId="ADAL" clId="{76FB01E8-3D6C-4BA9-B1A7-5EC77B2AF8AD}" dt="2023-08-14T14:28:05.112" v="693" actId="20577"/>
        <pc:sldMkLst>
          <pc:docMk/>
          <pc:sldMk cId="2889064995" sldId="295"/>
        </pc:sldMkLst>
      </pc:sldChg>
      <pc:sldChg chg="addSp delSp modSp mod">
        <pc:chgData name="Christine O'Neill" userId="df147f2e-7bfa-442d-8fa1-29d64c9bb962" providerId="ADAL" clId="{76FB01E8-3D6C-4BA9-B1A7-5EC77B2AF8AD}" dt="2023-08-14T14:25:37.734" v="596" actId="167"/>
        <pc:sldMkLst>
          <pc:docMk/>
          <pc:sldMk cId="2843544091" sldId="296"/>
        </pc:sldMkLst>
        <pc:spChg chg="mod">
          <ac:chgData name="Christine O'Neill" userId="df147f2e-7bfa-442d-8fa1-29d64c9bb962" providerId="ADAL" clId="{76FB01E8-3D6C-4BA9-B1A7-5EC77B2AF8AD}" dt="2023-08-14T14:21:26.592" v="577" actId="1076"/>
          <ac:spMkLst>
            <pc:docMk/>
            <pc:sldMk cId="2843544091" sldId="296"/>
            <ac:spMk id="5" creationId="{063C10C8-5EC0-BDBB-6CEF-473B95510ADC}"/>
          </ac:spMkLst>
        </pc:spChg>
        <pc:spChg chg="del">
          <ac:chgData name="Christine O'Neill" userId="df147f2e-7bfa-442d-8fa1-29d64c9bb962" providerId="ADAL" clId="{76FB01E8-3D6C-4BA9-B1A7-5EC77B2AF8AD}" dt="2023-08-14T14:23:50.609" v="583" actId="478"/>
          <ac:spMkLst>
            <pc:docMk/>
            <pc:sldMk cId="2843544091" sldId="296"/>
            <ac:spMk id="8" creationId="{2C6DB2CF-6876-14FA-15E9-162018515781}"/>
          </ac:spMkLst>
        </pc:spChg>
        <pc:spChg chg="del">
          <ac:chgData name="Christine O'Neill" userId="df147f2e-7bfa-442d-8fa1-29d64c9bb962" providerId="ADAL" clId="{76FB01E8-3D6C-4BA9-B1A7-5EC77B2AF8AD}" dt="2023-08-14T14:23:50.218" v="582" actId="478"/>
          <ac:spMkLst>
            <pc:docMk/>
            <pc:sldMk cId="2843544091" sldId="296"/>
            <ac:spMk id="9" creationId="{B0AFE27E-58BD-DA6C-E5E6-4A038EE82003}"/>
          </ac:spMkLst>
        </pc:spChg>
        <pc:spChg chg="mod">
          <ac:chgData name="Christine O'Neill" userId="df147f2e-7bfa-442d-8fa1-29d64c9bb962" providerId="ADAL" clId="{76FB01E8-3D6C-4BA9-B1A7-5EC77B2AF8AD}" dt="2023-08-14T14:21:18.219" v="576" actId="20577"/>
          <ac:spMkLst>
            <pc:docMk/>
            <pc:sldMk cId="2843544091" sldId="296"/>
            <ac:spMk id="11" creationId="{C53C29F6-73FD-CD14-4197-F137CA18E7D0}"/>
          </ac:spMkLst>
        </pc:spChg>
        <pc:spChg chg="del">
          <ac:chgData name="Christine O'Neill" userId="df147f2e-7bfa-442d-8fa1-29d64c9bb962" providerId="ADAL" clId="{76FB01E8-3D6C-4BA9-B1A7-5EC77B2AF8AD}" dt="2023-08-14T14:23:49.519" v="581" actId="478"/>
          <ac:spMkLst>
            <pc:docMk/>
            <pc:sldMk cId="2843544091" sldId="296"/>
            <ac:spMk id="12" creationId="{515BAC75-AB39-0A7A-72AE-BC7D988AAF26}"/>
          </ac:spMkLst>
        </pc:spChg>
        <pc:picChg chg="add del mod">
          <ac:chgData name="Christine O'Neill" userId="df147f2e-7bfa-442d-8fa1-29d64c9bb962" providerId="ADAL" clId="{76FB01E8-3D6C-4BA9-B1A7-5EC77B2AF8AD}" dt="2023-08-14T14:23:47.529" v="580" actId="478"/>
          <ac:picMkLst>
            <pc:docMk/>
            <pc:sldMk cId="2843544091" sldId="296"/>
            <ac:picMk id="2" creationId="{4D588C66-BC1F-19CA-2990-4A5B21FC0F0F}"/>
          </ac:picMkLst>
        </pc:picChg>
        <pc:picChg chg="del">
          <ac:chgData name="Christine O'Neill" userId="df147f2e-7bfa-442d-8fa1-29d64c9bb962" providerId="ADAL" clId="{76FB01E8-3D6C-4BA9-B1A7-5EC77B2AF8AD}" dt="2023-08-14T14:21:14.611" v="575" actId="478"/>
          <ac:picMkLst>
            <pc:docMk/>
            <pc:sldMk cId="2843544091" sldId="296"/>
            <ac:picMk id="4" creationId="{3F5E72EF-622C-35FE-B744-A4241F550BD3}"/>
          </ac:picMkLst>
        </pc:picChg>
        <pc:picChg chg="add mod">
          <ac:chgData name="Christine O'Neill" userId="df147f2e-7bfa-442d-8fa1-29d64c9bb962" providerId="ADAL" clId="{76FB01E8-3D6C-4BA9-B1A7-5EC77B2AF8AD}" dt="2023-08-14T14:24:28.819" v="589" actId="1076"/>
          <ac:picMkLst>
            <pc:docMk/>
            <pc:sldMk cId="2843544091" sldId="296"/>
            <ac:picMk id="1026" creationId="{7E937789-D298-2362-7863-CBDA2126F7B4}"/>
          </ac:picMkLst>
        </pc:picChg>
        <pc:picChg chg="add mod">
          <ac:chgData name="Christine O'Neill" userId="df147f2e-7bfa-442d-8fa1-29d64c9bb962" providerId="ADAL" clId="{76FB01E8-3D6C-4BA9-B1A7-5EC77B2AF8AD}" dt="2023-08-14T14:25:37.734" v="596" actId="167"/>
          <ac:picMkLst>
            <pc:docMk/>
            <pc:sldMk cId="2843544091" sldId="296"/>
            <ac:picMk id="1028" creationId="{CFC48D5B-73D4-F68A-3D0A-06351AB380A6}"/>
          </ac:picMkLst>
        </pc:picChg>
      </pc:sldChg>
      <pc:sldChg chg="modSp mod modNotesTx">
        <pc:chgData name="Christine O'Neill" userId="df147f2e-7bfa-442d-8fa1-29d64c9bb962" providerId="ADAL" clId="{76FB01E8-3D6C-4BA9-B1A7-5EC77B2AF8AD}" dt="2023-08-14T17:13:57.599" v="2721" actId="20577"/>
        <pc:sldMkLst>
          <pc:docMk/>
          <pc:sldMk cId="461354065" sldId="297"/>
        </pc:sldMkLst>
        <pc:spChg chg="mod">
          <ac:chgData name="Christine O'Neill" userId="df147f2e-7bfa-442d-8fa1-29d64c9bb962" providerId="ADAL" clId="{76FB01E8-3D6C-4BA9-B1A7-5EC77B2AF8AD}" dt="2023-08-14T17:13:57.599" v="2721" actId="20577"/>
          <ac:spMkLst>
            <pc:docMk/>
            <pc:sldMk cId="461354065" sldId="297"/>
            <ac:spMk id="3" creationId="{433E50F4-42CD-DE35-54F6-81519B28E0E4}"/>
          </ac:spMkLst>
        </pc:spChg>
      </pc:sldChg>
      <pc:sldChg chg="delSp modSp add mod">
        <pc:chgData name="Christine O'Neill" userId="df147f2e-7bfa-442d-8fa1-29d64c9bb962" providerId="ADAL" clId="{76FB01E8-3D6C-4BA9-B1A7-5EC77B2AF8AD}" dt="2023-09-19T13:44:37.343" v="3388" actId="115"/>
        <pc:sldMkLst>
          <pc:docMk/>
          <pc:sldMk cId="2310100738" sldId="300"/>
        </pc:sldMkLst>
        <pc:spChg chg="mod">
          <ac:chgData name="Christine O'Neill" userId="df147f2e-7bfa-442d-8fa1-29d64c9bb962" providerId="ADAL" clId="{76FB01E8-3D6C-4BA9-B1A7-5EC77B2AF8AD}" dt="2023-09-19T13:44:37.343" v="3388" actId="115"/>
          <ac:spMkLst>
            <pc:docMk/>
            <pc:sldMk cId="2310100738" sldId="300"/>
            <ac:spMk id="3" creationId="{433E50F4-42CD-DE35-54F6-81519B28E0E4}"/>
          </ac:spMkLst>
        </pc:spChg>
        <pc:spChg chg="mod">
          <ac:chgData name="Christine O'Neill" userId="df147f2e-7bfa-442d-8fa1-29d64c9bb962" providerId="ADAL" clId="{76FB01E8-3D6C-4BA9-B1A7-5EC77B2AF8AD}" dt="2023-08-14T14:57:32.647" v="1381" actId="1076"/>
          <ac:spMkLst>
            <pc:docMk/>
            <pc:sldMk cId="2310100738" sldId="300"/>
            <ac:spMk id="11" creationId="{C53C29F6-73FD-CD14-4197-F137CA18E7D0}"/>
          </ac:spMkLst>
        </pc:spChg>
        <pc:picChg chg="del">
          <ac:chgData name="Christine O'Neill" userId="df147f2e-7bfa-442d-8fa1-29d64c9bb962" providerId="ADAL" clId="{76FB01E8-3D6C-4BA9-B1A7-5EC77B2AF8AD}" dt="2023-08-14T14:52:55.128" v="837" actId="478"/>
          <ac:picMkLst>
            <pc:docMk/>
            <pc:sldMk cId="2310100738" sldId="300"/>
            <ac:picMk id="7" creationId="{1C2BEAD9-8177-BB6F-54FC-192DB71B44B1}"/>
          </ac:picMkLst>
        </pc:picChg>
      </pc:sldChg>
      <pc:sldChg chg="addSp delSp modSp add mod">
        <pc:chgData name="Christine O'Neill" userId="df147f2e-7bfa-442d-8fa1-29d64c9bb962" providerId="ADAL" clId="{76FB01E8-3D6C-4BA9-B1A7-5EC77B2AF8AD}" dt="2023-08-30T20:13:31.879" v="3244"/>
        <pc:sldMkLst>
          <pc:docMk/>
          <pc:sldMk cId="1278075108" sldId="301"/>
        </pc:sldMkLst>
        <pc:spChg chg="del">
          <ac:chgData name="Christine O'Neill" userId="df147f2e-7bfa-442d-8fa1-29d64c9bb962" providerId="ADAL" clId="{76FB01E8-3D6C-4BA9-B1A7-5EC77B2AF8AD}" dt="2023-08-14T15:06:37.709" v="2508" actId="478"/>
          <ac:spMkLst>
            <pc:docMk/>
            <pc:sldMk cId="1278075108" sldId="301"/>
            <ac:spMk id="3" creationId="{433E50F4-42CD-DE35-54F6-81519B28E0E4}"/>
          </ac:spMkLst>
        </pc:spChg>
        <pc:spChg chg="add del mod">
          <ac:chgData name="Christine O'Neill" userId="df147f2e-7bfa-442d-8fa1-29d64c9bb962" providerId="ADAL" clId="{76FB01E8-3D6C-4BA9-B1A7-5EC77B2AF8AD}" dt="2023-08-14T15:06:39.440" v="2509" actId="478"/>
          <ac:spMkLst>
            <pc:docMk/>
            <pc:sldMk cId="1278075108" sldId="301"/>
            <ac:spMk id="4" creationId="{D327E03B-A723-51C5-3944-29053B0F9C8E}"/>
          </ac:spMkLst>
        </pc:spChg>
        <pc:spChg chg="del">
          <ac:chgData name="Christine O'Neill" userId="df147f2e-7bfa-442d-8fa1-29d64c9bb962" providerId="ADAL" clId="{76FB01E8-3D6C-4BA9-B1A7-5EC77B2AF8AD}" dt="2023-08-14T15:07:12.776" v="2513" actId="478"/>
          <ac:spMkLst>
            <pc:docMk/>
            <pc:sldMk cId="1278075108" sldId="301"/>
            <ac:spMk id="11" creationId="{C53C29F6-73FD-CD14-4197-F137CA18E7D0}"/>
          </ac:spMkLst>
        </pc:spChg>
        <pc:picChg chg="add mod">
          <ac:chgData name="Christine O'Neill" userId="df147f2e-7bfa-442d-8fa1-29d64c9bb962" providerId="ADAL" clId="{76FB01E8-3D6C-4BA9-B1A7-5EC77B2AF8AD}" dt="2023-08-30T20:13:31.879" v="3244"/>
          <ac:picMkLst>
            <pc:docMk/>
            <pc:sldMk cId="1278075108" sldId="301"/>
            <ac:picMk id="3" creationId="{85C24D9C-3DE5-CD8B-31AC-9A77E319E49B}"/>
          </ac:picMkLst>
        </pc:picChg>
        <pc:picChg chg="add del mod">
          <ac:chgData name="Christine O'Neill" userId="df147f2e-7bfa-442d-8fa1-29d64c9bb962" providerId="ADAL" clId="{76FB01E8-3D6C-4BA9-B1A7-5EC77B2AF8AD}" dt="2023-08-30T20:13:29.956" v="3243" actId="478"/>
          <ac:picMkLst>
            <pc:docMk/>
            <pc:sldMk cId="1278075108" sldId="301"/>
            <ac:picMk id="6" creationId="{14567629-1C17-A41A-B2D3-5907A0D5C10D}"/>
          </ac:picMkLst>
        </pc:picChg>
      </pc:sldChg>
      <pc:sldChg chg="addSp delSp modSp add mod ord">
        <pc:chgData name="Christine O'Neill" userId="df147f2e-7bfa-442d-8fa1-29d64c9bb962" providerId="ADAL" clId="{76FB01E8-3D6C-4BA9-B1A7-5EC77B2AF8AD}" dt="2023-08-30T20:07:35.060" v="3105" actId="27636"/>
        <pc:sldMkLst>
          <pc:docMk/>
          <pc:sldMk cId="3161163844" sldId="302"/>
        </pc:sldMkLst>
        <pc:spChg chg="mod">
          <ac:chgData name="Christine O'Neill" userId="df147f2e-7bfa-442d-8fa1-29d64c9bb962" providerId="ADAL" clId="{76FB01E8-3D6C-4BA9-B1A7-5EC77B2AF8AD}" dt="2023-08-30T20:07:35.060" v="3105" actId="27636"/>
          <ac:spMkLst>
            <pc:docMk/>
            <pc:sldMk cId="3161163844" sldId="302"/>
            <ac:spMk id="3" creationId="{433E50F4-42CD-DE35-54F6-81519B28E0E4}"/>
          </ac:spMkLst>
        </pc:spChg>
        <pc:spChg chg="mod">
          <ac:chgData name="Christine O'Neill" userId="df147f2e-7bfa-442d-8fa1-29d64c9bb962" providerId="ADAL" clId="{76FB01E8-3D6C-4BA9-B1A7-5EC77B2AF8AD}" dt="2023-08-14T15:05:26.073" v="2482" actId="1076"/>
          <ac:spMkLst>
            <pc:docMk/>
            <pc:sldMk cId="3161163844" sldId="302"/>
            <ac:spMk id="11" creationId="{C53C29F6-73FD-CD14-4197-F137CA18E7D0}"/>
          </ac:spMkLst>
        </pc:spChg>
        <pc:picChg chg="add del mod">
          <ac:chgData name="Christine O'Neill" userId="df147f2e-7bfa-442d-8fa1-29d64c9bb962" providerId="ADAL" clId="{76FB01E8-3D6C-4BA9-B1A7-5EC77B2AF8AD}" dt="2023-08-14T15:04:18.256" v="2471" actId="478"/>
          <ac:picMkLst>
            <pc:docMk/>
            <pc:sldMk cId="3161163844" sldId="302"/>
            <ac:picMk id="2" creationId="{86CDDD96-0C9D-5A1B-992E-3BF9A0A72C17}"/>
          </ac:picMkLst>
        </pc:picChg>
        <pc:picChg chg="add mod">
          <ac:chgData name="Christine O'Neill" userId="df147f2e-7bfa-442d-8fa1-29d64c9bb962" providerId="ADAL" clId="{76FB01E8-3D6C-4BA9-B1A7-5EC77B2AF8AD}" dt="2023-08-14T15:05:35.509" v="2485" actId="1076"/>
          <ac:picMkLst>
            <pc:docMk/>
            <pc:sldMk cId="3161163844" sldId="302"/>
            <ac:picMk id="2050" creationId="{99E997CD-7F56-305A-9636-26BFC92DC98B}"/>
          </ac:picMkLst>
        </pc:picChg>
      </pc:sldChg>
      <pc:sldChg chg="modSp add mod ord">
        <pc:chgData name="Christine O'Neill" userId="df147f2e-7bfa-442d-8fa1-29d64c9bb962" providerId="ADAL" clId="{76FB01E8-3D6C-4BA9-B1A7-5EC77B2AF8AD}" dt="2023-08-14T15:09:38.993" v="2649" actId="1076"/>
        <pc:sldMkLst>
          <pc:docMk/>
          <pc:sldMk cId="2560110411" sldId="303"/>
        </pc:sldMkLst>
        <pc:spChg chg="mod">
          <ac:chgData name="Christine O'Neill" userId="df147f2e-7bfa-442d-8fa1-29d64c9bb962" providerId="ADAL" clId="{76FB01E8-3D6C-4BA9-B1A7-5EC77B2AF8AD}" dt="2023-08-14T15:09:38.993" v="2649" actId="1076"/>
          <ac:spMkLst>
            <pc:docMk/>
            <pc:sldMk cId="2560110411" sldId="303"/>
            <ac:spMk id="4" creationId="{AE50F65E-31D1-DDE0-3EB5-9C25F2684330}"/>
          </ac:spMkLst>
        </pc:spChg>
      </pc:sldChg>
      <pc:sldChg chg="addSp delSp modSp add mod">
        <pc:chgData name="Christine O'Neill" userId="df147f2e-7bfa-442d-8fa1-29d64c9bb962" providerId="ADAL" clId="{76FB01E8-3D6C-4BA9-B1A7-5EC77B2AF8AD}" dt="2023-08-29T12:57:37.940" v="2927" actId="113"/>
        <pc:sldMkLst>
          <pc:docMk/>
          <pc:sldMk cId="839077571" sldId="304"/>
        </pc:sldMkLst>
        <pc:spChg chg="del mod">
          <ac:chgData name="Christine O'Neill" userId="df147f2e-7bfa-442d-8fa1-29d64c9bb962" providerId="ADAL" clId="{76FB01E8-3D6C-4BA9-B1A7-5EC77B2AF8AD}" dt="2023-08-29T12:54:29.078" v="2854" actId="478"/>
          <ac:spMkLst>
            <pc:docMk/>
            <pc:sldMk cId="839077571" sldId="304"/>
            <ac:spMk id="3" creationId="{433E50F4-42CD-DE35-54F6-81519B28E0E4}"/>
          </ac:spMkLst>
        </pc:spChg>
        <pc:spChg chg="add del mod">
          <ac:chgData name="Christine O'Neill" userId="df147f2e-7bfa-442d-8fa1-29d64c9bb962" providerId="ADAL" clId="{76FB01E8-3D6C-4BA9-B1A7-5EC77B2AF8AD}" dt="2023-08-29T12:54:31.283" v="2855" actId="478"/>
          <ac:spMkLst>
            <pc:docMk/>
            <pc:sldMk cId="839077571" sldId="304"/>
            <ac:spMk id="4" creationId="{D38DB913-D208-2490-5822-DE0BFC5F8DA7}"/>
          </ac:spMkLst>
        </pc:spChg>
        <pc:spChg chg="mod">
          <ac:chgData name="Christine O'Neill" userId="df147f2e-7bfa-442d-8fa1-29d64c9bb962" providerId="ADAL" clId="{76FB01E8-3D6C-4BA9-B1A7-5EC77B2AF8AD}" dt="2023-08-29T12:57:37.940" v="2927" actId="113"/>
          <ac:spMkLst>
            <pc:docMk/>
            <pc:sldMk cId="839077571" sldId="304"/>
            <ac:spMk id="6" creationId="{21F914C9-4314-A05A-E8B6-9515246B3F01}"/>
          </ac:spMkLst>
        </pc:spChg>
        <pc:spChg chg="mod">
          <ac:chgData name="Christine O'Neill" userId="df147f2e-7bfa-442d-8fa1-29d64c9bb962" providerId="ADAL" clId="{76FB01E8-3D6C-4BA9-B1A7-5EC77B2AF8AD}" dt="2023-08-29T12:55:25.755" v="2878" actId="1076"/>
          <ac:spMkLst>
            <pc:docMk/>
            <pc:sldMk cId="839077571" sldId="304"/>
            <ac:spMk id="8" creationId="{65D43ADF-EBAA-7B00-AC03-A6FA6702D19D}"/>
          </ac:spMkLst>
        </pc:spChg>
        <pc:spChg chg="add mod">
          <ac:chgData name="Christine O'Neill" userId="df147f2e-7bfa-442d-8fa1-29d64c9bb962" providerId="ADAL" clId="{76FB01E8-3D6C-4BA9-B1A7-5EC77B2AF8AD}" dt="2023-08-29T12:56:36.850" v="2918" actId="20577"/>
          <ac:spMkLst>
            <pc:docMk/>
            <pc:sldMk cId="839077571" sldId="304"/>
            <ac:spMk id="9" creationId="{8169B1A7-FA29-A9F6-BCC4-AE455ED3AB32}"/>
          </ac:spMkLst>
        </pc:spChg>
        <pc:picChg chg="del">
          <ac:chgData name="Christine O'Neill" userId="df147f2e-7bfa-442d-8fa1-29d64c9bb962" providerId="ADAL" clId="{76FB01E8-3D6C-4BA9-B1A7-5EC77B2AF8AD}" dt="2023-08-29T12:53:33.949" v="2806" actId="478"/>
          <ac:picMkLst>
            <pc:docMk/>
            <pc:sldMk cId="839077571" sldId="304"/>
            <ac:picMk id="5" creationId="{D1D9FDDD-7CEB-166B-1826-459CD341CD17}"/>
          </ac:picMkLst>
        </pc:picChg>
        <pc:picChg chg="add del mod">
          <ac:chgData name="Christine O'Neill" userId="df147f2e-7bfa-442d-8fa1-29d64c9bb962" providerId="ADAL" clId="{76FB01E8-3D6C-4BA9-B1A7-5EC77B2AF8AD}" dt="2023-08-29T12:57:01.135" v="2919" actId="478"/>
          <ac:picMkLst>
            <pc:docMk/>
            <pc:sldMk cId="839077571" sldId="304"/>
            <ac:picMk id="1026" creationId="{2771B02D-DEF3-7E9C-2695-DEC72F6D97C5}"/>
          </ac:picMkLst>
        </pc:picChg>
        <pc:picChg chg="add mod">
          <ac:chgData name="Christine O'Neill" userId="df147f2e-7bfa-442d-8fa1-29d64c9bb962" providerId="ADAL" clId="{76FB01E8-3D6C-4BA9-B1A7-5EC77B2AF8AD}" dt="2023-08-29T12:57:21.444" v="2926" actId="1440"/>
          <ac:picMkLst>
            <pc:docMk/>
            <pc:sldMk cId="839077571" sldId="304"/>
            <ac:picMk id="1028" creationId="{D5E82661-7499-F5E4-A62B-E5D9D9DE17A5}"/>
          </ac:picMkLst>
        </pc:picChg>
      </pc:sldChg>
    </pc:docChg>
  </pc:docChgLst>
  <pc:docChgLst>
    <pc:chgData name="Thomas Dougherty" userId="S::tdougherty@nvcogct.gov::0f3f2bdd-1637-413d-b452-b59b5d2cfb77" providerId="AD" clId="Web-{27FB0B10-D59A-4136-B04B-84D107B986FE}"/>
    <pc:docChg chg="sldOrd">
      <pc:chgData name="Thomas Dougherty" userId="S::tdougherty@nvcogct.gov::0f3f2bdd-1637-413d-b452-b59b5d2cfb77" providerId="AD" clId="Web-{27FB0B10-D59A-4136-B04B-84D107B986FE}" dt="2023-09-18T13:49:09.306" v="0"/>
      <pc:docMkLst>
        <pc:docMk/>
      </pc:docMkLst>
      <pc:sldChg chg="ord">
        <pc:chgData name="Thomas Dougherty" userId="S::tdougherty@nvcogct.gov::0f3f2bdd-1637-413d-b452-b59b5d2cfb77" providerId="AD" clId="Web-{27FB0B10-D59A-4136-B04B-84D107B986FE}" dt="2023-09-18T13:49:09.306" v="0"/>
        <pc:sldMkLst>
          <pc:docMk/>
          <pc:sldMk cId="2843544091"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E89565-8DE3-447A-9EC0-460C47259BD6}"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5BCCE-2C0E-482F-B94F-6C8C25A4F86C}" type="slidenum">
              <a:rPr lang="en-US" smtClean="0"/>
              <a:t>‹#›</a:t>
            </a:fld>
            <a:endParaRPr lang="en-US"/>
          </a:p>
        </p:txBody>
      </p:sp>
    </p:spTree>
    <p:extLst>
      <p:ext uri="{BB962C8B-B14F-4D97-AF65-F5344CB8AC3E}">
        <p14:creationId xmlns:p14="http://schemas.microsoft.com/office/powerpoint/2010/main" val="638192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1</a:t>
            </a:fld>
            <a:endParaRPr lang="en-US"/>
          </a:p>
        </p:txBody>
      </p:sp>
    </p:spTree>
    <p:extLst>
      <p:ext uri="{BB962C8B-B14F-4D97-AF65-F5344CB8AC3E}">
        <p14:creationId xmlns:p14="http://schemas.microsoft.com/office/powerpoint/2010/main" val="2201665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10</a:t>
            </a:fld>
            <a:endParaRPr lang="en-US"/>
          </a:p>
        </p:txBody>
      </p:sp>
    </p:spTree>
    <p:extLst>
      <p:ext uri="{BB962C8B-B14F-4D97-AF65-F5344CB8AC3E}">
        <p14:creationId xmlns:p14="http://schemas.microsoft.com/office/powerpoint/2010/main" val="2515328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11</a:t>
            </a:fld>
            <a:endParaRPr lang="en-US"/>
          </a:p>
        </p:txBody>
      </p:sp>
    </p:spTree>
    <p:extLst>
      <p:ext uri="{BB962C8B-B14F-4D97-AF65-F5344CB8AC3E}">
        <p14:creationId xmlns:p14="http://schemas.microsoft.com/office/powerpoint/2010/main" val="40224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12</a:t>
            </a:fld>
            <a:endParaRPr lang="en-US"/>
          </a:p>
        </p:txBody>
      </p:sp>
    </p:spTree>
    <p:extLst>
      <p:ext uri="{BB962C8B-B14F-4D97-AF65-F5344CB8AC3E}">
        <p14:creationId xmlns:p14="http://schemas.microsoft.com/office/powerpoint/2010/main" val="2183844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13</a:t>
            </a:fld>
            <a:endParaRPr lang="en-US"/>
          </a:p>
        </p:txBody>
      </p:sp>
    </p:spTree>
    <p:extLst>
      <p:ext uri="{BB962C8B-B14F-4D97-AF65-F5344CB8AC3E}">
        <p14:creationId xmlns:p14="http://schemas.microsoft.com/office/powerpoint/2010/main" val="2842645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14</a:t>
            </a:fld>
            <a:endParaRPr lang="en-US"/>
          </a:p>
        </p:txBody>
      </p:sp>
    </p:spTree>
    <p:extLst>
      <p:ext uri="{BB962C8B-B14F-4D97-AF65-F5344CB8AC3E}">
        <p14:creationId xmlns:p14="http://schemas.microsoft.com/office/powerpoint/2010/main" val="901239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15</a:t>
            </a:fld>
            <a:endParaRPr lang="en-US"/>
          </a:p>
        </p:txBody>
      </p:sp>
    </p:spTree>
    <p:extLst>
      <p:ext uri="{BB962C8B-B14F-4D97-AF65-F5344CB8AC3E}">
        <p14:creationId xmlns:p14="http://schemas.microsoft.com/office/powerpoint/2010/main" val="1359077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16</a:t>
            </a:fld>
            <a:endParaRPr lang="en-US"/>
          </a:p>
        </p:txBody>
      </p:sp>
    </p:spTree>
    <p:extLst>
      <p:ext uri="{BB962C8B-B14F-4D97-AF65-F5344CB8AC3E}">
        <p14:creationId xmlns:p14="http://schemas.microsoft.com/office/powerpoint/2010/main" val="243339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17</a:t>
            </a:fld>
            <a:endParaRPr lang="en-US"/>
          </a:p>
        </p:txBody>
      </p:sp>
    </p:spTree>
    <p:extLst>
      <p:ext uri="{BB962C8B-B14F-4D97-AF65-F5344CB8AC3E}">
        <p14:creationId xmlns:p14="http://schemas.microsoft.com/office/powerpoint/2010/main" val="2455424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18</a:t>
            </a:fld>
            <a:endParaRPr lang="en-US"/>
          </a:p>
        </p:txBody>
      </p:sp>
    </p:spTree>
    <p:extLst>
      <p:ext uri="{BB962C8B-B14F-4D97-AF65-F5344CB8AC3E}">
        <p14:creationId xmlns:p14="http://schemas.microsoft.com/office/powerpoint/2010/main" val="2793833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KATIE</a:t>
            </a:r>
          </a:p>
        </p:txBody>
      </p:sp>
      <p:sp>
        <p:nvSpPr>
          <p:cNvPr id="4" name="Slide Number Placeholder 3"/>
          <p:cNvSpPr>
            <a:spLocks noGrp="1"/>
          </p:cNvSpPr>
          <p:nvPr>
            <p:ph type="sldNum" sz="quarter" idx="5"/>
          </p:nvPr>
        </p:nvSpPr>
        <p:spPr/>
        <p:txBody>
          <a:bodyPr/>
          <a:lstStyle/>
          <a:p>
            <a:fld id="{E8B5BCCE-2C0E-482F-B94F-6C8C25A4F86C}" type="slidenum">
              <a:rPr lang="en-US" smtClean="0"/>
              <a:t>19</a:t>
            </a:fld>
            <a:endParaRPr lang="en-US"/>
          </a:p>
        </p:txBody>
      </p:sp>
    </p:spTree>
    <p:extLst>
      <p:ext uri="{BB962C8B-B14F-4D97-AF65-F5344CB8AC3E}">
        <p14:creationId xmlns:p14="http://schemas.microsoft.com/office/powerpoint/2010/main" val="3235113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2</a:t>
            </a:fld>
            <a:endParaRPr lang="en-US"/>
          </a:p>
        </p:txBody>
      </p:sp>
    </p:spTree>
    <p:extLst>
      <p:ext uri="{BB962C8B-B14F-4D97-AF65-F5344CB8AC3E}">
        <p14:creationId xmlns:p14="http://schemas.microsoft.com/office/powerpoint/2010/main" val="1686794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5"/>
          </p:nvPr>
        </p:nvSpPr>
        <p:spPr/>
        <p:txBody>
          <a:bodyPr/>
          <a:lstStyle/>
          <a:p>
            <a:fld id="{E8B5BCCE-2C0E-482F-B94F-6C8C25A4F86C}" type="slidenum">
              <a:rPr lang="en-US" smtClean="0"/>
              <a:t>20</a:t>
            </a:fld>
            <a:endParaRPr lang="en-US"/>
          </a:p>
        </p:txBody>
      </p:sp>
    </p:spTree>
    <p:extLst>
      <p:ext uri="{BB962C8B-B14F-4D97-AF65-F5344CB8AC3E}">
        <p14:creationId xmlns:p14="http://schemas.microsoft.com/office/powerpoint/2010/main" val="2616601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CHRISTINE</a:t>
            </a:r>
          </a:p>
        </p:txBody>
      </p:sp>
      <p:sp>
        <p:nvSpPr>
          <p:cNvPr id="4" name="Slide Number Placeholder 3"/>
          <p:cNvSpPr>
            <a:spLocks noGrp="1"/>
          </p:cNvSpPr>
          <p:nvPr>
            <p:ph type="sldNum" sz="quarter" idx="5"/>
          </p:nvPr>
        </p:nvSpPr>
        <p:spPr/>
        <p:txBody>
          <a:bodyPr/>
          <a:lstStyle/>
          <a:p>
            <a:fld id="{E8B5BCCE-2C0E-482F-B94F-6C8C25A4F86C}" type="slidenum">
              <a:rPr lang="en-US" smtClean="0"/>
              <a:t>21</a:t>
            </a:fld>
            <a:endParaRPr lang="en-US"/>
          </a:p>
        </p:txBody>
      </p:sp>
    </p:spTree>
    <p:extLst>
      <p:ext uri="{BB962C8B-B14F-4D97-AF65-F5344CB8AC3E}">
        <p14:creationId xmlns:p14="http://schemas.microsoft.com/office/powerpoint/2010/main" val="4125711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CHRISTINE</a:t>
            </a:r>
          </a:p>
        </p:txBody>
      </p:sp>
      <p:sp>
        <p:nvSpPr>
          <p:cNvPr id="4" name="Slide Number Placeholder 3"/>
          <p:cNvSpPr>
            <a:spLocks noGrp="1"/>
          </p:cNvSpPr>
          <p:nvPr>
            <p:ph type="sldNum" sz="quarter" idx="5"/>
          </p:nvPr>
        </p:nvSpPr>
        <p:spPr/>
        <p:txBody>
          <a:bodyPr/>
          <a:lstStyle/>
          <a:p>
            <a:fld id="{E8B5BCCE-2C0E-482F-B94F-6C8C25A4F86C}" type="slidenum">
              <a:rPr lang="en-US" smtClean="0"/>
              <a:t>22</a:t>
            </a:fld>
            <a:endParaRPr lang="en-US"/>
          </a:p>
        </p:txBody>
      </p:sp>
    </p:spTree>
    <p:extLst>
      <p:ext uri="{BB962C8B-B14F-4D97-AF65-F5344CB8AC3E}">
        <p14:creationId xmlns:p14="http://schemas.microsoft.com/office/powerpoint/2010/main" val="3864544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KATIE</a:t>
            </a:r>
          </a:p>
        </p:txBody>
      </p:sp>
      <p:sp>
        <p:nvSpPr>
          <p:cNvPr id="4" name="Slide Number Placeholder 3"/>
          <p:cNvSpPr>
            <a:spLocks noGrp="1"/>
          </p:cNvSpPr>
          <p:nvPr>
            <p:ph type="sldNum" sz="quarter" idx="5"/>
          </p:nvPr>
        </p:nvSpPr>
        <p:spPr/>
        <p:txBody>
          <a:bodyPr/>
          <a:lstStyle/>
          <a:p>
            <a:fld id="{E8B5BCCE-2C0E-482F-B94F-6C8C25A4F86C}" type="slidenum">
              <a:rPr lang="en-US" smtClean="0"/>
              <a:t>23</a:t>
            </a:fld>
            <a:endParaRPr lang="en-US"/>
          </a:p>
        </p:txBody>
      </p:sp>
    </p:spTree>
    <p:extLst>
      <p:ext uri="{BB962C8B-B14F-4D97-AF65-F5344CB8AC3E}">
        <p14:creationId xmlns:p14="http://schemas.microsoft.com/office/powerpoint/2010/main" val="1757828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solidFill>
                <a:latin typeface="Cambria" panose="02040503050406030204" pitchFamily="18" charset="0"/>
                <a:ea typeface="Cambria" panose="02040503050406030204" pitchFamily="18" charset="0"/>
              </a:rPr>
              <a:t>KATIE</a:t>
            </a:r>
            <a:br>
              <a:rPr lang="en-US" sz="1200">
                <a:solidFill>
                  <a:schemeClr val="tx1"/>
                </a:solidFill>
                <a:latin typeface="Cambria" panose="02040503050406030204" pitchFamily="18" charset="0"/>
                <a:ea typeface="Cambria" panose="02040503050406030204" pitchFamily="18" charset="0"/>
              </a:rPr>
            </a:br>
            <a:endParaRPr lang="en-US" sz="1200">
              <a:solidFill>
                <a:schemeClr val="tx1"/>
              </a:solidFill>
              <a:latin typeface="Cambria" panose="02040503050406030204" pitchFamily="18" charset="0"/>
              <a:ea typeface="Cambria" panose="02040503050406030204" pitchFamily="18" charset="0"/>
            </a:endParaRPr>
          </a:p>
          <a:p>
            <a:r>
              <a:rPr lang="en-US" sz="1200">
                <a:solidFill>
                  <a:schemeClr val="tx1"/>
                </a:solidFill>
                <a:latin typeface="Cambria" panose="02040503050406030204" pitchFamily="18" charset="0"/>
                <a:ea typeface="Cambria" panose="02040503050406030204" pitchFamily="18" charset="0"/>
              </a:rPr>
              <a:t>We need all hands on deck to spread the word about this program. Encourage your neighbors, friends, and colleagues to give it a shot!</a:t>
            </a:r>
          </a:p>
          <a:p>
            <a:r>
              <a:rPr lang="en-US" sz="1200">
                <a:solidFill>
                  <a:schemeClr val="tx1"/>
                </a:solidFill>
                <a:latin typeface="Cambria" panose="02040503050406030204" pitchFamily="18" charset="0"/>
                <a:ea typeface="Cambria" panose="02040503050406030204" pitchFamily="18" charset="0"/>
              </a:rPr>
              <a:t>Speak up when there’s misinformation or confusion – Facebook groups, conversations, op-eds, etc.</a:t>
            </a:r>
          </a:p>
          <a:p>
            <a:r>
              <a:rPr lang="en-US" sz="1200">
                <a:solidFill>
                  <a:schemeClr val="tx1"/>
                </a:solidFill>
                <a:latin typeface="Cambria" panose="02040503050406030204" pitchFamily="18" charset="0"/>
                <a:ea typeface="Cambria" panose="02040503050406030204" pitchFamily="18" charset="0"/>
              </a:rPr>
              <a:t>Follow the NVCOG page, the City of Ansonia page, </a:t>
            </a:r>
            <a:r>
              <a:rPr lang="en-US" sz="1200" err="1">
                <a:solidFill>
                  <a:schemeClr val="tx1"/>
                </a:solidFill>
                <a:latin typeface="Cambria" panose="02040503050406030204" pitchFamily="18" charset="0"/>
                <a:ea typeface="Cambria" panose="02040503050406030204" pitchFamily="18" charset="0"/>
              </a:rPr>
              <a:t>ReduceTheTrashCT</a:t>
            </a:r>
            <a:r>
              <a:rPr lang="en-US" sz="1200">
                <a:solidFill>
                  <a:schemeClr val="tx1"/>
                </a:solidFill>
                <a:latin typeface="Cambria" panose="02040503050406030204" pitchFamily="18" charset="0"/>
                <a:ea typeface="Cambria" panose="02040503050406030204" pitchFamily="18" charset="0"/>
              </a:rPr>
              <a:t> page, and join community social media groups.</a:t>
            </a:r>
          </a:p>
          <a:p>
            <a:r>
              <a:rPr lang="en-US" sz="1200">
                <a:solidFill>
                  <a:schemeClr val="tx1"/>
                </a:solidFill>
                <a:latin typeface="Cambria" panose="02040503050406030204" pitchFamily="18" charset="0"/>
                <a:ea typeface="Cambria" panose="02040503050406030204" pitchFamily="18" charset="0"/>
              </a:rPr>
              <a:t>Bring this message back to any other group you are a part of (PTA, Girl Scouts, Garden Club, etc.)</a:t>
            </a:r>
          </a:p>
          <a:p>
            <a:endParaRPr lang="en-US"/>
          </a:p>
          <a:p>
            <a:r>
              <a:rPr lang="en-US"/>
              <a:t>6 and 8 Colony St</a:t>
            </a:r>
          </a:p>
        </p:txBody>
      </p:sp>
      <p:sp>
        <p:nvSpPr>
          <p:cNvPr id="4" name="Slide Number Placeholder 3"/>
          <p:cNvSpPr>
            <a:spLocks noGrp="1"/>
          </p:cNvSpPr>
          <p:nvPr>
            <p:ph type="sldNum" sz="quarter" idx="5"/>
          </p:nvPr>
        </p:nvSpPr>
        <p:spPr/>
        <p:txBody>
          <a:bodyPr/>
          <a:lstStyle/>
          <a:p>
            <a:fld id="{E8B5BCCE-2C0E-482F-B94F-6C8C25A4F86C}" type="slidenum">
              <a:rPr lang="en-US" smtClean="0"/>
              <a:t>25</a:t>
            </a:fld>
            <a:endParaRPr lang="en-US"/>
          </a:p>
        </p:txBody>
      </p:sp>
    </p:spTree>
    <p:extLst>
      <p:ext uri="{BB962C8B-B14F-4D97-AF65-F5344CB8AC3E}">
        <p14:creationId xmlns:p14="http://schemas.microsoft.com/office/powerpoint/2010/main" val="301289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3</a:t>
            </a:fld>
            <a:endParaRPr lang="en-US"/>
          </a:p>
        </p:txBody>
      </p:sp>
    </p:spTree>
    <p:extLst>
      <p:ext uri="{BB962C8B-B14F-4D97-AF65-F5344CB8AC3E}">
        <p14:creationId xmlns:p14="http://schemas.microsoft.com/office/powerpoint/2010/main" val="2009100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4</a:t>
            </a:fld>
            <a:endParaRPr lang="en-US"/>
          </a:p>
        </p:txBody>
      </p:sp>
    </p:spTree>
    <p:extLst>
      <p:ext uri="{BB962C8B-B14F-4D97-AF65-F5344CB8AC3E}">
        <p14:creationId xmlns:p14="http://schemas.microsoft.com/office/powerpoint/2010/main" val="86361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5</a:t>
            </a:fld>
            <a:endParaRPr lang="en-US"/>
          </a:p>
        </p:txBody>
      </p:sp>
    </p:spTree>
    <p:extLst>
      <p:ext uri="{BB962C8B-B14F-4D97-AF65-F5344CB8AC3E}">
        <p14:creationId xmlns:p14="http://schemas.microsoft.com/office/powerpoint/2010/main" val="2975405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6</a:t>
            </a:fld>
            <a:endParaRPr lang="en-US"/>
          </a:p>
        </p:txBody>
      </p:sp>
    </p:spTree>
    <p:extLst>
      <p:ext uri="{BB962C8B-B14F-4D97-AF65-F5344CB8AC3E}">
        <p14:creationId xmlns:p14="http://schemas.microsoft.com/office/powerpoint/2010/main" val="1219575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7</a:t>
            </a:fld>
            <a:endParaRPr lang="en-US"/>
          </a:p>
        </p:txBody>
      </p:sp>
    </p:spTree>
    <p:extLst>
      <p:ext uri="{BB962C8B-B14F-4D97-AF65-F5344CB8AC3E}">
        <p14:creationId xmlns:p14="http://schemas.microsoft.com/office/powerpoint/2010/main" val="3643709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8</a:t>
            </a:fld>
            <a:endParaRPr lang="en-US"/>
          </a:p>
        </p:txBody>
      </p:sp>
    </p:spTree>
    <p:extLst>
      <p:ext uri="{BB962C8B-B14F-4D97-AF65-F5344CB8AC3E}">
        <p14:creationId xmlns:p14="http://schemas.microsoft.com/office/powerpoint/2010/main" val="1426112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E8B5BCCE-2C0E-482F-B94F-6C8C25A4F86C}" type="slidenum">
              <a:rPr lang="en-US" smtClean="0"/>
              <a:t>9</a:t>
            </a:fld>
            <a:endParaRPr lang="en-US"/>
          </a:p>
        </p:txBody>
      </p:sp>
    </p:spTree>
    <p:extLst>
      <p:ext uri="{BB962C8B-B14F-4D97-AF65-F5344CB8AC3E}">
        <p14:creationId xmlns:p14="http://schemas.microsoft.com/office/powerpoint/2010/main" val="1105977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9/19/2023</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772846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9/19/2023</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219519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9/19/2023</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650977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9/19/2023</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67819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9/19/2023</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3200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9/19/2023</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820670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9/19/2023</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45670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9/19/2023</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76106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9/19/2023</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586277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9/19/2023</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61517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9/19/2023</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413955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9/19/2023</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335361848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54" r:id="rId6"/>
    <p:sldLayoutId id="2147483750" r:id="rId7"/>
    <p:sldLayoutId id="2147483751" r:id="rId8"/>
    <p:sldLayoutId id="2147483752" r:id="rId9"/>
    <p:sldLayoutId id="2147483753" r:id="rId10"/>
    <p:sldLayoutId id="2147483755"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notesSlide" Target="../notesSlides/notesSlide14.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recyclect.com/" TargetMode="External"/><Relationship Id="rId7" Type="http://schemas.openxmlformats.org/officeDocument/2006/relationships/image" Target="../media/image50.png"/><Relationship Id="rId2" Type="http://schemas.openxmlformats.org/officeDocument/2006/relationships/hyperlink" Target="http://www.reducethetrashct.com/Middlebury" TargetMode="External"/><Relationship Id="rId1" Type="http://schemas.openxmlformats.org/officeDocument/2006/relationships/slideLayout" Target="../slideLayouts/slideLayout2.xml"/><Relationship Id="rId6" Type="http://schemas.openxmlformats.org/officeDocument/2006/relationships/hyperlink" Target="https://www.facebook.com/profile.php?id=100089313011490" TargetMode="External"/><Relationship Id="rId5" Type="http://schemas.openxmlformats.org/officeDocument/2006/relationships/hyperlink" Target="https://storymaps.arcgis.com/stories/be24e917780f42909ddb3248384a2b90" TargetMode="External"/><Relationship Id="rId4" Type="http://schemas.openxmlformats.org/officeDocument/2006/relationships/hyperlink" Target="https://nvcogct.gov/what-we-do/environment/waste/"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99" name="Straight Connector 103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1045" name="Rectangle 1044">
            <a:extLst>
              <a:ext uri="{FF2B5EF4-FFF2-40B4-BE49-F238E27FC236}">
                <a16:creationId xmlns:a16="http://schemas.microsoft.com/office/drawing/2014/main" id="{2D23EF01-5C9E-4B1E-85FE-E230C5BC9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T towns get $5 million to help fight garbage crisis as trash piles up">
            <a:extLst>
              <a:ext uri="{FF2B5EF4-FFF2-40B4-BE49-F238E27FC236}">
                <a16:creationId xmlns:a16="http://schemas.microsoft.com/office/drawing/2014/main" id="{45033231-F373-EDA0-AA4B-BEBEFE941E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62" b="5568"/>
          <a:stretch/>
        </p:blipFill>
        <p:spPr bwMode="auto">
          <a:xfrm>
            <a:off x="-179294" y="10"/>
            <a:ext cx="12371294"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1047" name="Straight Connector 1046">
            <a:extLst>
              <a:ext uri="{FF2B5EF4-FFF2-40B4-BE49-F238E27FC236}">
                <a16:creationId xmlns:a16="http://schemas.microsoft.com/office/drawing/2014/main" id="{EFD94027-0273-4AF2-87C2-49EB6D6550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69478" y="0"/>
            <a:ext cx="10222521" cy="59787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94870472-9E8A-42D0-BDA3-B312F4C72A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627833"/>
            <a:ext cx="2512088" cy="523016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E7FDDA27-9BF1-44E7-8DD4-975622B9BB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0"/>
            <a:ext cx="803867" cy="558688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BD280D8D-93BB-4BD4-86DA-25993A4B52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01284" y="5938576"/>
            <a:ext cx="5690716" cy="91942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A9FEC981-EB48-4A49-88DF-0A6DB2ECB0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09125" y="1392865"/>
            <a:ext cx="1982876" cy="546513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1DBFF75F-844B-447A-A83D-D0B0D85175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9093759" y="2"/>
            <a:ext cx="3098240" cy="3428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 name="Rectangle: Single Corner Snipped 3">
            <a:extLst>
              <a:ext uri="{FF2B5EF4-FFF2-40B4-BE49-F238E27FC236}">
                <a16:creationId xmlns:a16="http://schemas.microsoft.com/office/drawing/2014/main" id="{AE50F65E-31D1-DDE0-3EB5-9C25F2684330}"/>
              </a:ext>
            </a:extLst>
          </p:cNvPr>
          <p:cNvSpPr/>
          <p:nvPr/>
        </p:nvSpPr>
        <p:spPr>
          <a:xfrm>
            <a:off x="1218580" y="1393795"/>
            <a:ext cx="9575545" cy="3455372"/>
          </a:xfrm>
          <a:prstGeom prst="snip1Rect">
            <a:avLst/>
          </a:prstGeom>
          <a:solidFill>
            <a:srgbClr val="647459"/>
          </a:solidFill>
          <a:ln>
            <a:solidFill>
              <a:srgbClr val="953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Univers Condensed" panose="020B0604020202020204" pitchFamily="34" charset="0"/>
              </a:rPr>
              <a:t>Middlebury Trash Reduction Program</a:t>
            </a:r>
            <a:br>
              <a:rPr lang="en-US" sz="4400" b="1">
                <a:latin typeface="Univers Condensed" panose="020B0604020202020204" pitchFamily="34" charset="0"/>
              </a:rPr>
            </a:br>
            <a:r>
              <a:rPr lang="en-US" sz="4400">
                <a:latin typeface="Univers Condensed" panose="020B0604020202020204" pitchFamily="34" charset="0"/>
              </a:rPr>
              <a:t>Community Champions Dinner</a:t>
            </a:r>
            <a:endParaRPr lang="en-US" sz="3200"/>
          </a:p>
          <a:p>
            <a:pPr algn="ctr"/>
            <a:r>
              <a:rPr lang="en-US" sz="2800"/>
              <a:t>September 19, 2023</a:t>
            </a:r>
          </a:p>
        </p:txBody>
      </p:sp>
      <p:pic>
        <p:nvPicPr>
          <p:cNvPr id="10" name="Picture 9" descr="A picture containing text, clipart&#10;&#10;Description automatically generated">
            <a:extLst>
              <a:ext uri="{FF2B5EF4-FFF2-40B4-BE49-F238E27FC236}">
                <a16:creationId xmlns:a16="http://schemas.microsoft.com/office/drawing/2014/main" id="{2EB217A1-37EE-3C87-B8BE-3F6BD9E96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7728" y="6317234"/>
            <a:ext cx="3339507" cy="452881"/>
          </a:xfrm>
          <a:prstGeom prst="rect">
            <a:avLst/>
          </a:prstGeom>
        </p:spPr>
      </p:pic>
    </p:spTree>
    <p:extLst>
      <p:ext uri="{BB962C8B-B14F-4D97-AF65-F5344CB8AC3E}">
        <p14:creationId xmlns:p14="http://schemas.microsoft.com/office/powerpoint/2010/main" val="763195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3E50F4-42CD-DE35-54F6-81519B28E0E4}"/>
              </a:ext>
            </a:extLst>
          </p:cNvPr>
          <p:cNvSpPr>
            <a:spLocks noGrp="1"/>
          </p:cNvSpPr>
          <p:nvPr>
            <p:ph idx="1"/>
          </p:nvPr>
        </p:nvSpPr>
        <p:spPr>
          <a:xfrm>
            <a:off x="893991" y="1537427"/>
            <a:ext cx="10633286" cy="5320573"/>
          </a:xfrm>
        </p:spPr>
        <p:txBody>
          <a:bodyPr>
            <a:normAutofit/>
          </a:bodyPr>
          <a:lstStyle/>
          <a:p>
            <a:r>
              <a:rPr lang="en-US" sz="3200" dirty="0">
                <a:ea typeface="Cambria" panose="02040503050406030204" pitchFamily="18" charset="0"/>
              </a:rPr>
              <a:t>During the pilot, </a:t>
            </a:r>
            <a:r>
              <a:rPr lang="en-US" sz="3200" i="1" u="sng" dirty="0">
                <a:ea typeface="Cambria" panose="02040503050406030204" pitchFamily="18" charset="0"/>
              </a:rPr>
              <a:t>no one will pay for the initial year’s supply of bags</a:t>
            </a:r>
            <a:r>
              <a:rPr lang="en-US" sz="3200" i="1" dirty="0">
                <a:ea typeface="Cambria" panose="02040503050406030204" pitchFamily="18" charset="0"/>
              </a:rPr>
              <a:t>.</a:t>
            </a:r>
          </a:p>
          <a:p>
            <a:r>
              <a:rPr lang="en-US" sz="3200" dirty="0">
                <a:ea typeface="Cambria" panose="02040503050406030204" pitchFamily="18" charset="0"/>
              </a:rPr>
              <a:t>Middlebury is piloting a type of </a:t>
            </a:r>
            <a:r>
              <a:rPr lang="en-US" sz="3200" b="1" dirty="0">
                <a:ea typeface="Cambria" panose="02040503050406030204" pitchFamily="18" charset="0"/>
              </a:rPr>
              <a:t>Unit-Based Pricing </a:t>
            </a:r>
            <a:r>
              <a:rPr lang="en-US" sz="3200" dirty="0">
                <a:ea typeface="Cambria" panose="02040503050406030204" pitchFamily="18" charset="0"/>
              </a:rPr>
              <a:t>system by using the bags as "measuring cups." UBP would involve a per-bag charge where you only pay for what you use, like how we pay for utilities.</a:t>
            </a:r>
          </a:p>
          <a:p>
            <a:pPr lvl="1"/>
            <a:r>
              <a:rPr lang="en-US" sz="2800" dirty="0">
                <a:ea typeface="Cambria" panose="02040503050406030204" pitchFamily="18" charset="0"/>
              </a:rPr>
              <a:t>If you make less waste, you pay less money! A positive incentive for residents, and everyone pays a fair share.</a:t>
            </a:r>
          </a:p>
          <a:p>
            <a:r>
              <a:rPr lang="en-US" sz="3200" dirty="0">
                <a:ea typeface="Cambria" panose="02040503050406030204" pitchFamily="18" charset="0"/>
              </a:rPr>
              <a:t>At the end of the pilot, the grant consultant (Waste Zero) will model paths forward that involve UBP. Middlebury leadership will decide if it makes sense financially, logistically, and sustainably. </a:t>
            </a:r>
          </a:p>
        </p:txBody>
      </p:sp>
      <p:sp>
        <p:nvSpPr>
          <p:cNvPr id="11" name="Title 1">
            <a:extLst>
              <a:ext uri="{FF2B5EF4-FFF2-40B4-BE49-F238E27FC236}">
                <a16:creationId xmlns:a16="http://schemas.microsoft.com/office/drawing/2014/main" id="{C53C29F6-73FD-CD14-4197-F137CA18E7D0}"/>
              </a:ext>
            </a:extLst>
          </p:cNvPr>
          <p:cNvSpPr txBox="1">
            <a:spLocks/>
          </p:cNvSpPr>
          <p:nvPr/>
        </p:nvSpPr>
        <p:spPr>
          <a:xfrm>
            <a:off x="2546733" y="203076"/>
            <a:ext cx="7098533" cy="1073363"/>
          </a:xfrm>
          <a:custGeom>
            <a:avLst/>
            <a:gdLst>
              <a:gd name="connsiteX0" fmla="*/ 0 w 7098533"/>
              <a:gd name="connsiteY0" fmla="*/ 0 h 1073363"/>
              <a:gd name="connsiteX1" fmla="*/ 733515 w 7098533"/>
              <a:gd name="connsiteY1" fmla="*/ 0 h 1073363"/>
              <a:gd name="connsiteX2" fmla="*/ 1254074 w 7098533"/>
              <a:gd name="connsiteY2" fmla="*/ 0 h 1073363"/>
              <a:gd name="connsiteX3" fmla="*/ 1845619 w 7098533"/>
              <a:gd name="connsiteY3" fmla="*/ 0 h 1073363"/>
              <a:gd name="connsiteX4" fmla="*/ 2508148 w 7098533"/>
              <a:gd name="connsiteY4" fmla="*/ 0 h 1073363"/>
              <a:gd name="connsiteX5" fmla="*/ 3028707 w 7098533"/>
              <a:gd name="connsiteY5" fmla="*/ 0 h 1073363"/>
              <a:gd name="connsiteX6" fmla="*/ 3762222 w 7098533"/>
              <a:gd name="connsiteY6" fmla="*/ 0 h 1073363"/>
              <a:gd name="connsiteX7" fmla="*/ 4211796 w 7098533"/>
              <a:gd name="connsiteY7" fmla="*/ 0 h 1073363"/>
              <a:gd name="connsiteX8" fmla="*/ 4803341 w 7098533"/>
              <a:gd name="connsiteY8" fmla="*/ 0 h 1073363"/>
              <a:gd name="connsiteX9" fmla="*/ 5323900 w 7098533"/>
              <a:gd name="connsiteY9" fmla="*/ 0 h 1073363"/>
              <a:gd name="connsiteX10" fmla="*/ 5915444 w 7098533"/>
              <a:gd name="connsiteY10" fmla="*/ 0 h 1073363"/>
              <a:gd name="connsiteX11" fmla="*/ 6506989 w 7098533"/>
              <a:gd name="connsiteY11" fmla="*/ 0 h 1073363"/>
              <a:gd name="connsiteX12" fmla="*/ 7098533 w 7098533"/>
              <a:gd name="connsiteY12" fmla="*/ 0 h 1073363"/>
              <a:gd name="connsiteX13" fmla="*/ 7098533 w 7098533"/>
              <a:gd name="connsiteY13" fmla="*/ 547415 h 1073363"/>
              <a:gd name="connsiteX14" fmla="*/ 7098533 w 7098533"/>
              <a:gd name="connsiteY14" fmla="*/ 1073363 h 1073363"/>
              <a:gd name="connsiteX15" fmla="*/ 6365018 w 7098533"/>
              <a:gd name="connsiteY15" fmla="*/ 1073363 h 1073363"/>
              <a:gd name="connsiteX16" fmla="*/ 5844459 w 7098533"/>
              <a:gd name="connsiteY16" fmla="*/ 1073363 h 1073363"/>
              <a:gd name="connsiteX17" fmla="*/ 5252914 w 7098533"/>
              <a:gd name="connsiteY17" fmla="*/ 1073363 h 1073363"/>
              <a:gd name="connsiteX18" fmla="*/ 4519399 w 7098533"/>
              <a:gd name="connsiteY18" fmla="*/ 1073363 h 1073363"/>
              <a:gd name="connsiteX19" fmla="*/ 4140811 w 7098533"/>
              <a:gd name="connsiteY19" fmla="*/ 1073363 h 1073363"/>
              <a:gd name="connsiteX20" fmla="*/ 3691237 w 7098533"/>
              <a:gd name="connsiteY20" fmla="*/ 1073363 h 1073363"/>
              <a:gd name="connsiteX21" fmla="*/ 3241663 w 7098533"/>
              <a:gd name="connsiteY21" fmla="*/ 1073363 h 1073363"/>
              <a:gd name="connsiteX22" fmla="*/ 2508148 w 7098533"/>
              <a:gd name="connsiteY22" fmla="*/ 1073363 h 1073363"/>
              <a:gd name="connsiteX23" fmla="*/ 1774633 w 7098533"/>
              <a:gd name="connsiteY23" fmla="*/ 1073363 h 1073363"/>
              <a:gd name="connsiteX24" fmla="*/ 1183089 w 7098533"/>
              <a:gd name="connsiteY24" fmla="*/ 1073363 h 1073363"/>
              <a:gd name="connsiteX25" fmla="*/ 591544 w 7098533"/>
              <a:gd name="connsiteY25" fmla="*/ 1073363 h 1073363"/>
              <a:gd name="connsiteX26" fmla="*/ 0 w 7098533"/>
              <a:gd name="connsiteY26" fmla="*/ 1073363 h 1073363"/>
              <a:gd name="connsiteX27" fmla="*/ 0 w 7098533"/>
              <a:gd name="connsiteY27" fmla="*/ 515214 h 1073363"/>
              <a:gd name="connsiteX28" fmla="*/ 0 w 7098533"/>
              <a:gd name="connsiteY28" fmla="*/ 0 h 107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098533" h="1073363" fill="none" extrusionOk="0">
                <a:moveTo>
                  <a:pt x="0" y="0"/>
                </a:moveTo>
                <a:cubicBezTo>
                  <a:pt x="303892" y="-57265"/>
                  <a:pt x="577812" y="24705"/>
                  <a:pt x="733515" y="0"/>
                </a:cubicBezTo>
                <a:cubicBezTo>
                  <a:pt x="889219" y="-24705"/>
                  <a:pt x="1117747" y="49053"/>
                  <a:pt x="1254074" y="0"/>
                </a:cubicBezTo>
                <a:cubicBezTo>
                  <a:pt x="1390401" y="-49053"/>
                  <a:pt x="1665993" y="5802"/>
                  <a:pt x="1845619" y="0"/>
                </a:cubicBezTo>
                <a:cubicBezTo>
                  <a:pt x="2025245" y="-5802"/>
                  <a:pt x="2216815" y="24617"/>
                  <a:pt x="2508148" y="0"/>
                </a:cubicBezTo>
                <a:cubicBezTo>
                  <a:pt x="2799481" y="-24617"/>
                  <a:pt x="2792160" y="7937"/>
                  <a:pt x="3028707" y="0"/>
                </a:cubicBezTo>
                <a:cubicBezTo>
                  <a:pt x="3265254" y="-7937"/>
                  <a:pt x="3555607" y="73613"/>
                  <a:pt x="3762222" y="0"/>
                </a:cubicBezTo>
                <a:cubicBezTo>
                  <a:pt x="3968838" y="-73613"/>
                  <a:pt x="3994097" y="45185"/>
                  <a:pt x="4211796" y="0"/>
                </a:cubicBezTo>
                <a:cubicBezTo>
                  <a:pt x="4429495" y="-45185"/>
                  <a:pt x="4632147" y="34670"/>
                  <a:pt x="4803341" y="0"/>
                </a:cubicBezTo>
                <a:cubicBezTo>
                  <a:pt x="4974536" y="-34670"/>
                  <a:pt x="5086120" y="52397"/>
                  <a:pt x="5323900" y="0"/>
                </a:cubicBezTo>
                <a:cubicBezTo>
                  <a:pt x="5561680" y="-52397"/>
                  <a:pt x="5654799" y="68048"/>
                  <a:pt x="5915444" y="0"/>
                </a:cubicBezTo>
                <a:cubicBezTo>
                  <a:pt x="6176089" y="-68048"/>
                  <a:pt x="6312880" y="7679"/>
                  <a:pt x="6506989" y="0"/>
                </a:cubicBezTo>
                <a:cubicBezTo>
                  <a:pt x="6701099" y="-7679"/>
                  <a:pt x="6963189" y="39250"/>
                  <a:pt x="7098533" y="0"/>
                </a:cubicBezTo>
                <a:cubicBezTo>
                  <a:pt x="7163846" y="208921"/>
                  <a:pt x="7069458" y="295830"/>
                  <a:pt x="7098533" y="547415"/>
                </a:cubicBezTo>
                <a:cubicBezTo>
                  <a:pt x="7127608" y="799000"/>
                  <a:pt x="7044683" y="963268"/>
                  <a:pt x="7098533" y="1073363"/>
                </a:cubicBezTo>
                <a:cubicBezTo>
                  <a:pt x="6894403" y="1137084"/>
                  <a:pt x="6690384" y="1006744"/>
                  <a:pt x="6365018" y="1073363"/>
                </a:cubicBezTo>
                <a:cubicBezTo>
                  <a:pt x="6039652" y="1139982"/>
                  <a:pt x="6036946" y="1016169"/>
                  <a:pt x="5844459" y="1073363"/>
                </a:cubicBezTo>
                <a:cubicBezTo>
                  <a:pt x="5651972" y="1130557"/>
                  <a:pt x="5464969" y="1025102"/>
                  <a:pt x="5252914" y="1073363"/>
                </a:cubicBezTo>
                <a:cubicBezTo>
                  <a:pt x="5040859" y="1121624"/>
                  <a:pt x="4687485" y="999332"/>
                  <a:pt x="4519399" y="1073363"/>
                </a:cubicBezTo>
                <a:cubicBezTo>
                  <a:pt x="4351314" y="1147394"/>
                  <a:pt x="4243593" y="1030217"/>
                  <a:pt x="4140811" y="1073363"/>
                </a:cubicBezTo>
                <a:cubicBezTo>
                  <a:pt x="4038029" y="1116509"/>
                  <a:pt x="3802908" y="1021245"/>
                  <a:pt x="3691237" y="1073363"/>
                </a:cubicBezTo>
                <a:cubicBezTo>
                  <a:pt x="3579566" y="1125481"/>
                  <a:pt x="3354717" y="1022699"/>
                  <a:pt x="3241663" y="1073363"/>
                </a:cubicBezTo>
                <a:cubicBezTo>
                  <a:pt x="3128609" y="1124027"/>
                  <a:pt x="2664235" y="1047905"/>
                  <a:pt x="2508148" y="1073363"/>
                </a:cubicBezTo>
                <a:cubicBezTo>
                  <a:pt x="2352061" y="1098821"/>
                  <a:pt x="1928886" y="1058572"/>
                  <a:pt x="1774633" y="1073363"/>
                </a:cubicBezTo>
                <a:cubicBezTo>
                  <a:pt x="1620381" y="1088154"/>
                  <a:pt x="1476003" y="1005072"/>
                  <a:pt x="1183089" y="1073363"/>
                </a:cubicBezTo>
                <a:cubicBezTo>
                  <a:pt x="890175" y="1141654"/>
                  <a:pt x="816570" y="1035358"/>
                  <a:pt x="591544" y="1073363"/>
                </a:cubicBezTo>
                <a:cubicBezTo>
                  <a:pt x="366519" y="1111368"/>
                  <a:pt x="169303" y="1022836"/>
                  <a:pt x="0" y="1073363"/>
                </a:cubicBezTo>
                <a:cubicBezTo>
                  <a:pt x="-38942" y="851083"/>
                  <a:pt x="38258" y="768027"/>
                  <a:pt x="0" y="515214"/>
                </a:cubicBezTo>
                <a:cubicBezTo>
                  <a:pt x="-38258" y="262401"/>
                  <a:pt x="41667" y="106255"/>
                  <a:pt x="0" y="0"/>
                </a:cubicBezTo>
                <a:close/>
              </a:path>
              <a:path w="7098533" h="1073363" stroke="0" extrusionOk="0">
                <a:moveTo>
                  <a:pt x="0" y="0"/>
                </a:moveTo>
                <a:cubicBezTo>
                  <a:pt x="341949" y="-38056"/>
                  <a:pt x="555004" y="21202"/>
                  <a:pt x="733515" y="0"/>
                </a:cubicBezTo>
                <a:cubicBezTo>
                  <a:pt x="912027" y="-21202"/>
                  <a:pt x="1198807" y="12625"/>
                  <a:pt x="1396045" y="0"/>
                </a:cubicBezTo>
                <a:cubicBezTo>
                  <a:pt x="1593283" y="-12625"/>
                  <a:pt x="1891410" y="34698"/>
                  <a:pt x="2129560" y="0"/>
                </a:cubicBezTo>
                <a:cubicBezTo>
                  <a:pt x="2367710" y="-34698"/>
                  <a:pt x="2644170" y="16117"/>
                  <a:pt x="2863075" y="0"/>
                </a:cubicBezTo>
                <a:cubicBezTo>
                  <a:pt x="3081981" y="-16117"/>
                  <a:pt x="3405875" y="18909"/>
                  <a:pt x="3596590" y="0"/>
                </a:cubicBezTo>
                <a:cubicBezTo>
                  <a:pt x="3787306" y="-18909"/>
                  <a:pt x="3961618" y="76079"/>
                  <a:pt x="4259120" y="0"/>
                </a:cubicBezTo>
                <a:cubicBezTo>
                  <a:pt x="4556622" y="-76079"/>
                  <a:pt x="4754367" y="202"/>
                  <a:pt x="4992635" y="0"/>
                </a:cubicBezTo>
                <a:cubicBezTo>
                  <a:pt x="5230903" y="-202"/>
                  <a:pt x="5374215" y="48107"/>
                  <a:pt x="5655165" y="0"/>
                </a:cubicBezTo>
                <a:cubicBezTo>
                  <a:pt x="5936115" y="-48107"/>
                  <a:pt x="6217995" y="60106"/>
                  <a:pt x="6388680" y="0"/>
                </a:cubicBezTo>
                <a:cubicBezTo>
                  <a:pt x="6559366" y="-60106"/>
                  <a:pt x="6850919" y="15489"/>
                  <a:pt x="7098533" y="0"/>
                </a:cubicBezTo>
                <a:cubicBezTo>
                  <a:pt x="7145701" y="147098"/>
                  <a:pt x="7059076" y="437962"/>
                  <a:pt x="7098533" y="558149"/>
                </a:cubicBezTo>
                <a:cubicBezTo>
                  <a:pt x="7137990" y="678336"/>
                  <a:pt x="7080198" y="877847"/>
                  <a:pt x="7098533" y="1073363"/>
                </a:cubicBezTo>
                <a:cubicBezTo>
                  <a:pt x="6887250" y="1096567"/>
                  <a:pt x="6810039" y="1038440"/>
                  <a:pt x="6577974" y="1073363"/>
                </a:cubicBezTo>
                <a:cubicBezTo>
                  <a:pt x="6345909" y="1108286"/>
                  <a:pt x="6172592" y="1065190"/>
                  <a:pt x="6057415" y="1073363"/>
                </a:cubicBezTo>
                <a:cubicBezTo>
                  <a:pt x="5942238" y="1081536"/>
                  <a:pt x="5728458" y="1055311"/>
                  <a:pt x="5607841" y="1073363"/>
                </a:cubicBezTo>
                <a:cubicBezTo>
                  <a:pt x="5487224" y="1091415"/>
                  <a:pt x="5181057" y="994680"/>
                  <a:pt x="4945311" y="1073363"/>
                </a:cubicBezTo>
                <a:cubicBezTo>
                  <a:pt x="4709565" y="1152046"/>
                  <a:pt x="4592290" y="1062393"/>
                  <a:pt x="4495738" y="1073363"/>
                </a:cubicBezTo>
                <a:cubicBezTo>
                  <a:pt x="4399186" y="1084333"/>
                  <a:pt x="4290025" y="1051013"/>
                  <a:pt x="4117149" y="1073363"/>
                </a:cubicBezTo>
                <a:cubicBezTo>
                  <a:pt x="3944273" y="1095713"/>
                  <a:pt x="3728201" y="1028716"/>
                  <a:pt x="3525605" y="1073363"/>
                </a:cubicBezTo>
                <a:cubicBezTo>
                  <a:pt x="3323009" y="1118010"/>
                  <a:pt x="3197573" y="1012698"/>
                  <a:pt x="3005046" y="1073363"/>
                </a:cubicBezTo>
                <a:cubicBezTo>
                  <a:pt x="2812519" y="1134028"/>
                  <a:pt x="2665590" y="1049757"/>
                  <a:pt x="2342516" y="1073363"/>
                </a:cubicBezTo>
                <a:cubicBezTo>
                  <a:pt x="2019442" y="1096969"/>
                  <a:pt x="2037853" y="1023633"/>
                  <a:pt x="1892942" y="1073363"/>
                </a:cubicBezTo>
                <a:cubicBezTo>
                  <a:pt x="1748031" y="1123093"/>
                  <a:pt x="1325749" y="1022084"/>
                  <a:pt x="1159427" y="1073363"/>
                </a:cubicBezTo>
                <a:cubicBezTo>
                  <a:pt x="993105" y="1124642"/>
                  <a:pt x="282443" y="1022310"/>
                  <a:pt x="0" y="1073363"/>
                </a:cubicBezTo>
                <a:cubicBezTo>
                  <a:pt x="-7407" y="967151"/>
                  <a:pt x="3069" y="686552"/>
                  <a:pt x="0" y="558149"/>
                </a:cubicBezTo>
                <a:cubicBezTo>
                  <a:pt x="-3069" y="429746"/>
                  <a:pt x="59141" y="273352"/>
                  <a:pt x="0" y="0"/>
                </a:cubicBezTo>
                <a:close/>
              </a:path>
            </a:pathLst>
          </a:custGeom>
          <a:solidFill>
            <a:srgbClr val="95310D"/>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About the Program: UBP</a:t>
            </a:r>
          </a:p>
        </p:txBody>
      </p:sp>
    </p:spTree>
    <p:extLst>
      <p:ext uri="{BB962C8B-B14F-4D97-AF65-F5344CB8AC3E}">
        <p14:creationId xmlns:p14="http://schemas.microsoft.com/office/powerpoint/2010/main" val="2310100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arison of a comparison of a house and a few bags of bags&#10;&#10;Description automatically generated">
            <a:extLst>
              <a:ext uri="{FF2B5EF4-FFF2-40B4-BE49-F238E27FC236}">
                <a16:creationId xmlns:a16="http://schemas.microsoft.com/office/drawing/2014/main" id="{85C24D9C-3DE5-CD8B-31AC-9A77E319E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8075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99" name="Straight Connector 103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1045" name="Rectangle 1044">
            <a:extLst>
              <a:ext uri="{FF2B5EF4-FFF2-40B4-BE49-F238E27FC236}">
                <a16:creationId xmlns:a16="http://schemas.microsoft.com/office/drawing/2014/main" id="{2D23EF01-5C9E-4B1E-85FE-E230C5BC9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7" name="Straight Connector 1046">
            <a:extLst>
              <a:ext uri="{FF2B5EF4-FFF2-40B4-BE49-F238E27FC236}">
                <a16:creationId xmlns:a16="http://schemas.microsoft.com/office/drawing/2014/main" id="{EFD94027-0273-4AF2-87C2-49EB6D6550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69478" y="0"/>
            <a:ext cx="10222521" cy="59787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94870472-9E8A-42D0-BDA3-B312F4C72A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627833"/>
            <a:ext cx="2512088" cy="523016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E7FDDA27-9BF1-44E7-8DD4-975622B9BB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0"/>
            <a:ext cx="803867" cy="558688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BD280D8D-93BB-4BD4-86DA-25993A4B52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01284" y="5938576"/>
            <a:ext cx="5690716" cy="91942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A9FEC981-EB48-4A49-88DF-0A6DB2ECB0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09125" y="1392865"/>
            <a:ext cx="1982876" cy="546513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1DBFF75F-844B-447A-A83D-D0B0D85175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9093759" y="2"/>
            <a:ext cx="3098240" cy="3428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100" name="Picture 4" descr="Reducing Trash, Saving Money | CT News Junkie">
            <a:extLst>
              <a:ext uri="{FF2B5EF4-FFF2-40B4-BE49-F238E27FC236}">
                <a16:creationId xmlns:a16="http://schemas.microsoft.com/office/drawing/2014/main" id="{21BE8BBB-59EC-EFB9-9116-2E64787D2396}"/>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t="8718" b="16608"/>
          <a:stretch/>
        </p:blipFill>
        <p:spPr bwMode="auto">
          <a:xfrm>
            <a:off x="18" y="-4764"/>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Single Corner Snipped 3">
            <a:extLst>
              <a:ext uri="{FF2B5EF4-FFF2-40B4-BE49-F238E27FC236}">
                <a16:creationId xmlns:a16="http://schemas.microsoft.com/office/drawing/2014/main" id="{AE50F65E-31D1-DDE0-3EB5-9C25F2684330}"/>
              </a:ext>
            </a:extLst>
          </p:cNvPr>
          <p:cNvSpPr/>
          <p:nvPr/>
        </p:nvSpPr>
        <p:spPr>
          <a:xfrm>
            <a:off x="2408984" y="2016707"/>
            <a:ext cx="7374032" cy="2176886"/>
          </a:xfrm>
          <a:prstGeom prst="snip1Rect">
            <a:avLst/>
          </a:prstGeom>
          <a:solidFill>
            <a:srgbClr val="647459"/>
          </a:solidFill>
          <a:ln>
            <a:solidFill>
              <a:srgbClr val="953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6000" b="1">
                <a:latin typeface="Univers Condensed" panose="020B0506020202050204" pitchFamily="34" charset="0"/>
              </a:rPr>
              <a:t>How the Pilot Works</a:t>
            </a:r>
            <a:endParaRPr lang="en-US" sz="3200" b="1">
              <a:latin typeface="Univers Condensed" panose="020B0506020202050204" pitchFamily="34" charset="0"/>
            </a:endParaRPr>
          </a:p>
        </p:txBody>
      </p:sp>
    </p:spTree>
    <p:extLst>
      <p:ext uri="{BB962C8B-B14F-4D97-AF65-F5344CB8AC3E}">
        <p14:creationId xmlns:p14="http://schemas.microsoft.com/office/powerpoint/2010/main" val="2560110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71220D-F94F-7F19-043F-236534C5634D}"/>
              </a:ext>
            </a:extLst>
          </p:cNvPr>
          <p:cNvPicPr>
            <a:picLocks noChangeAspect="1"/>
          </p:cNvPicPr>
          <p:nvPr/>
        </p:nvPicPr>
        <p:blipFill rotWithShape="1">
          <a:blip r:embed="rId3"/>
          <a:srcRect l="9196"/>
          <a:stretch/>
        </p:blipFill>
        <p:spPr>
          <a:xfrm>
            <a:off x="7253906" y="0"/>
            <a:ext cx="4938094" cy="6858000"/>
          </a:xfrm>
          <a:prstGeom prst="rect">
            <a:avLst/>
          </a:prstGeom>
          <a:ln>
            <a:noFill/>
          </a:ln>
          <a:effectLst>
            <a:outerShdw blurRad="190500" algn="tl" rotWithShape="0">
              <a:srgbClr val="000000">
                <a:alpha val="70000"/>
              </a:srgbClr>
            </a:outerShdw>
          </a:effectLst>
        </p:spPr>
      </p:pic>
      <p:sp>
        <p:nvSpPr>
          <p:cNvPr id="3" name="Content Placeholder 2">
            <a:extLst>
              <a:ext uri="{FF2B5EF4-FFF2-40B4-BE49-F238E27FC236}">
                <a16:creationId xmlns:a16="http://schemas.microsoft.com/office/drawing/2014/main" id="{433E50F4-42CD-DE35-54F6-81519B28E0E4}"/>
              </a:ext>
            </a:extLst>
          </p:cNvPr>
          <p:cNvSpPr>
            <a:spLocks noGrp="1"/>
          </p:cNvSpPr>
          <p:nvPr>
            <p:ph idx="1"/>
          </p:nvPr>
        </p:nvSpPr>
        <p:spPr>
          <a:xfrm>
            <a:off x="583475" y="1515291"/>
            <a:ext cx="6295450" cy="4963886"/>
          </a:xfrm>
        </p:spPr>
        <p:txBody>
          <a:bodyPr>
            <a:normAutofit/>
          </a:bodyPr>
          <a:lstStyle/>
          <a:p>
            <a:r>
              <a:rPr lang="en-US" sz="3600">
                <a:ea typeface="Cambria" panose="02040503050406030204" pitchFamily="18" charset="0"/>
              </a:rPr>
              <a:t>Boxes of bags were handed out from late June to late July.</a:t>
            </a:r>
          </a:p>
          <a:p>
            <a:r>
              <a:rPr lang="en-US" sz="3600">
                <a:ea typeface="Cambria" panose="02040503050406030204" pitchFamily="18" charset="0"/>
              </a:rPr>
              <a:t>Ask an attendant for bags if you miss the initial handout.</a:t>
            </a:r>
          </a:p>
          <a:p>
            <a:r>
              <a:rPr lang="en-US" sz="3600">
                <a:ea typeface="Cambria" panose="02040503050406030204" pitchFamily="18" charset="0"/>
              </a:rPr>
              <a:t>You’ll get a box with…</a:t>
            </a:r>
          </a:p>
          <a:p>
            <a:pPr lvl="1"/>
            <a:r>
              <a:rPr lang="en-US" sz="3200">
                <a:ea typeface="Cambria" panose="02040503050406030204" pitchFamily="18" charset="0"/>
              </a:rPr>
              <a:t>104 orange bags</a:t>
            </a:r>
          </a:p>
          <a:p>
            <a:pPr lvl="1"/>
            <a:r>
              <a:rPr lang="en-US" sz="3200">
                <a:ea typeface="Cambria" panose="02040503050406030204" pitchFamily="18" charset="0"/>
              </a:rPr>
              <a:t>52 green bags</a:t>
            </a:r>
          </a:p>
          <a:p>
            <a:pPr lvl="1"/>
            <a:r>
              <a:rPr lang="en-US" sz="3200">
                <a:ea typeface="Cambria" panose="02040503050406030204" pitchFamily="18" charset="0"/>
              </a:rPr>
              <a:t>Info sheets</a:t>
            </a:r>
          </a:p>
        </p:txBody>
      </p:sp>
      <p:sp>
        <p:nvSpPr>
          <p:cNvPr id="11" name="Title 1">
            <a:extLst>
              <a:ext uri="{FF2B5EF4-FFF2-40B4-BE49-F238E27FC236}">
                <a16:creationId xmlns:a16="http://schemas.microsoft.com/office/drawing/2014/main" id="{C53C29F6-73FD-CD14-4197-F137CA18E7D0}"/>
              </a:ext>
            </a:extLst>
          </p:cNvPr>
          <p:cNvSpPr txBox="1">
            <a:spLocks/>
          </p:cNvSpPr>
          <p:nvPr/>
        </p:nvSpPr>
        <p:spPr>
          <a:xfrm>
            <a:off x="773298" y="207003"/>
            <a:ext cx="5880421" cy="1154869"/>
          </a:xfrm>
          <a:custGeom>
            <a:avLst/>
            <a:gdLst>
              <a:gd name="connsiteX0" fmla="*/ 0 w 5880421"/>
              <a:gd name="connsiteY0" fmla="*/ 0 h 1154869"/>
              <a:gd name="connsiteX1" fmla="*/ 646846 w 5880421"/>
              <a:gd name="connsiteY1" fmla="*/ 0 h 1154869"/>
              <a:gd name="connsiteX2" fmla="*/ 1352497 w 5880421"/>
              <a:gd name="connsiteY2" fmla="*/ 0 h 1154869"/>
              <a:gd name="connsiteX3" fmla="*/ 1764126 w 5880421"/>
              <a:gd name="connsiteY3" fmla="*/ 0 h 1154869"/>
              <a:gd name="connsiteX4" fmla="*/ 2352168 w 5880421"/>
              <a:gd name="connsiteY4" fmla="*/ 0 h 1154869"/>
              <a:gd name="connsiteX5" fmla="*/ 2881406 w 5880421"/>
              <a:gd name="connsiteY5" fmla="*/ 0 h 1154869"/>
              <a:gd name="connsiteX6" fmla="*/ 3469448 w 5880421"/>
              <a:gd name="connsiteY6" fmla="*/ 0 h 1154869"/>
              <a:gd name="connsiteX7" fmla="*/ 4116295 w 5880421"/>
              <a:gd name="connsiteY7" fmla="*/ 0 h 1154869"/>
              <a:gd name="connsiteX8" fmla="*/ 4645533 w 5880421"/>
              <a:gd name="connsiteY8" fmla="*/ 0 h 1154869"/>
              <a:gd name="connsiteX9" fmla="*/ 5351183 w 5880421"/>
              <a:gd name="connsiteY9" fmla="*/ 0 h 1154869"/>
              <a:gd name="connsiteX10" fmla="*/ 5880421 w 5880421"/>
              <a:gd name="connsiteY10" fmla="*/ 0 h 1154869"/>
              <a:gd name="connsiteX11" fmla="*/ 5880421 w 5880421"/>
              <a:gd name="connsiteY11" fmla="*/ 577435 h 1154869"/>
              <a:gd name="connsiteX12" fmla="*/ 5880421 w 5880421"/>
              <a:gd name="connsiteY12" fmla="*/ 1154869 h 1154869"/>
              <a:gd name="connsiteX13" fmla="*/ 5409987 w 5880421"/>
              <a:gd name="connsiteY13" fmla="*/ 1154869 h 1154869"/>
              <a:gd name="connsiteX14" fmla="*/ 4763141 w 5880421"/>
              <a:gd name="connsiteY14" fmla="*/ 1154869 h 1154869"/>
              <a:gd name="connsiteX15" fmla="*/ 4175099 w 5880421"/>
              <a:gd name="connsiteY15" fmla="*/ 1154869 h 1154869"/>
              <a:gd name="connsiteX16" fmla="*/ 3587057 w 5880421"/>
              <a:gd name="connsiteY16" fmla="*/ 1154869 h 1154869"/>
              <a:gd name="connsiteX17" fmla="*/ 3057819 w 5880421"/>
              <a:gd name="connsiteY17" fmla="*/ 1154869 h 1154869"/>
              <a:gd name="connsiteX18" fmla="*/ 2410973 w 5880421"/>
              <a:gd name="connsiteY18" fmla="*/ 1154869 h 1154869"/>
              <a:gd name="connsiteX19" fmla="*/ 1881735 w 5880421"/>
              <a:gd name="connsiteY19" fmla="*/ 1154869 h 1154869"/>
              <a:gd name="connsiteX20" fmla="*/ 1293693 w 5880421"/>
              <a:gd name="connsiteY20" fmla="*/ 1154869 h 1154869"/>
              <a:gd name="connsiteX21" fmla="*/ 588042 w 5880421"/>
              <a:gd name="connsiteY21" fmla="*/ 1154869 h 1154869"/>
              <a:gd name="connsiteX22" fmla="*/ 0 w 5880421"/>
              <a:gd name="connsiteY22" fmla="*/ 1154869 h 1154869"/>
              <a:gd name="connsiteX23" fmla="*/ 0 w 5880421"/>
              <a:gd name="connsiteY23" fmla="*/ 600532 h 1154869"/>
              <a:gd name="connsiteX24" fmla="*/ 0 w 5880421"/>
              <a:gd name="connsiteY24" fmla="*/ 0 h 11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80421" h="1154869" fill="none" extrusionOk="0">
                <a:moveTo>
                  <a:pt x="0" y="0"/>
                </a:moveTo>
                <a:cubicBezTo>
                  <a:pt x="312475" y="-13106"/>
                  <a:pt x="503285" y="1847"/>
                  <a:pt x="646846" y="0"/>
                </a:cubicBezTo>
                <a:cubicBezTo>
                  <a:pt x="790407" y="-1847"/>
                  <a:pt x="1167928" y="25977"/>
                  <a:pt x="1352497" y="0"/>
                </a:cubicBezTo>
                <a:cubicBezTo>
                  <a:pt x="1537066" y="-25977"/>
                  <a:pt x="1652830" y="17650"/>
                  <a:pt x="1764126" y="0"/>
                </a:cubicBezTo>
                <a:cubicBezTo>
                  <a:pt x="1875422" y="-17650"/>
                  <a:pt x="2079388" y="39064"/>
                  <a:pt x="2352168" y="0"/>
                </a:cubicBezTo>
                <a:cubicBezTo>
                  <a:pt x="2624948" y="-39064"/>
                  <a:pt x="2678250" y="23658"/>
                  <a:pt x="2881406" y="0"/>
                </a:cubicBezTo>
                <a:cubicBezTo>
                  <a:pt x="3084562" y="-23658"/>
                  <a:pt x="3204948" y="17296"/>
                  <a:pt x="3469448" y="0"/>
                </a:cubicBezTo>
                <a:cubicBezTo>
                  <a:pt x="3733948" y="-17296"/>
                  <a:pt x="3807162" y="60991"/>
                  <a:pt x="4116295" y="0"/>
                </a:cubicBezTo>
                <a:cubicBezTo>
                  <a:pt x="4425428" y="-60991"/>
                  <a:pt x="4492738" y="13447"/>
                  <a:pt x="4645533" y="0"/>
                </a:cubicBezTo>
                <a:cubicBezTo>
                  <a:pt x="4798328" y="-13447"/>
                  <a:pt x="5017553" y="16896"/>
                  <a:pt x="5351183" y="0"/>
                </a:cubicBezTo>
                <a:cubicBezTo>
                  <a:pt x="5684813" y="-16896"/>
                  <a:pt x="5628232" y="47757"/>
                  <a:pt x="5880421" y="0"/>
                </a:cubicBezTo>
                <a:cubicBezTo>
                  <a:pt x="5930997" y="219063"/>
                  <a:pt x="5838589" y="411490"/>
                  <a:pt x="5880421" y="577435"/>
                </a:cubicBezTo>
                <a:cubicBezTo>
                  <a:pt x="5922253" y="743380"/>
                  <a:pt x="5845503" y="922660"/>
                  <a:pt x="5880421" y="1154869"/>
                </a:cubicBezTo>
                <a:cubicBezTo>
                  <a:pt x="5687021" y="1206128"/>
                  <a:pt x="5580344" y="1104605"/>
                  <a:pt x="5409987" y="1154869"/>
                </a:cubicBezTo>
                <a:cubicBezTo>
                  <a:pt x="5239630" y="1205133"/>
                  <a:pt x="4954050" y="1124889"/>
                  <a:pt x="4763141" y="1154869"/>
                </a:cubicBezTo>
                <a:cubicBezTo>
                  <a:pt x="4572232" y="1184849"/>
                  <a:pt x="4325693" y="1154693"/>
                  <a:pt x="4175099" y="1154869"/>
                </a:cubicBezTo>
                <a:cubicBezTo>
                  <a:pt x="4024505" y="1155045"/>
                  <a:pt x="3826695" y="1123129"/>
                  <a:pt x="3587057" y="1154869"/>
                </a:cubicBezTo>
                <a:cubicBezTo>
                  <a:pt x="3347419" y="1186609"/>
                  <a:pt x="3304785" y="1100840"/>
                  <a:pt x="3057819" y="1154869"/>
                </a:cubicBezTo>
                <a:cubicBezTo>
                  <a:pt x="2810853" y="1208898"/>
                  <a:pt x="2723278" y="1108792"/>
                  <a:pt x="2410973" y="1154869"/>
                </a:cubicBezTo>
                <a:cubicBezTo>
                  <a:pt x="2098668" y="1200946"/>
                  <a:pt x="2093819" y="1104228"/>
                  <a:pt x="1881735" y="1154869"/>
                </a:cubicBezTo>
                <a:cubicBezTo>
                  <a:pt x="1669651" y="1205510"/>
                  <a:pt x="1548397" y="1121279"/>
                  <a:pt x="1293693" y="1154869"/>
                </a:cubicBezTo>
                <a:cubicBezTo>
                  <a:pt x="1038989" y="1188459"/>
                  <a:pt x="816043" y="1152407"/>
                  <a:pt x="588042" y="1154869"/>
                </a:cubicBezTo>
                <a:cubicBezTo>
                  <a:pt x="360041" y="1157331"/>
                  <a:pt x="231447" y="1143061"/>
                  <a:pt x="0" y="1154869"/>
                </a:cubicBezTo>
                <a:cubicBezTo>
                  <a:pt x="-59643" y="908570"/>
                  <a:pt x="17573" y="769970"/>
                  <a:pt x="0" y="600532"/>
                </a:cubicBezTo>
                <a:cubicBezTo>
                  <a:pt x="-17573" y="431094"/>
                  <a:pt x="48131" y="293426"/>
                  <a:pt x="0" y="0"/>
                </a:cubicBezTo>
                <a:close/>
              </a:path>
              <a:path w="5880421" h="1154869" stroke="0" extrusionOk="0">
                <a:moveTo>
                  <a:pt x="0" y="0"/>
                </a:moveTo>
                <a:cubicBezTo>
                  <a:pt x="332153" y="-33451"/>
                  <a:pt x="477143" y="59750"/>
                  <a:pt x="705651" y="0"/>
                </a:cubicBezTo>
                <a:cubicBezTo>
                  <a:pt x="934159" y="-59750"/>
                  <a:pt x="1041162" y="2087"/>
                  <a:pt x="1352497" y="0"/>
                </a:cubicBezTo>
                <a:cubicBezTo>
                  <a:pt x="1663832" y="-2087"/>
                  <a:pt x="1786107" y="69170"/>
                  <a:pt x="2058147" y="0"/>
                </a:cubicBezTo>
                <a:cubicBezTo>
                  <a:pt x="2330187" y="-69170"/>
                  <a:pt x="2447440" y="9745"/>
                  <a:pt x="2763798" y="0"/>
                </a:cubicBezTo>
                <a:cubicBezTo>
                  <a:pt x="3080156" y="-9745"/>
                  <a:pt x="3174661" y="20056"/>
                  <a:pt x="3469448" y="0"/>
                </a:cubicBezTo>
                <a:cubicBezTo>
                  <a:pt x="3764235" y="-20056"/>
                  <a:pt x="3899718" y="1733"/>
                  <a:pt x="4116295" y="0"/>
                </a:cubicBezTo>
                <a:cubicBezTo>
                  <a:pt x="4332872" y="-1733"/>
                  <a:pt x="4665615" y="57372"/>
                  <a:pt x="4821945" y="0"/>
                </a:cubicBezTo>
                <a:cubicBezTo>
                  <a:pt x="4978275" y="-57372"/>
                  <a:pt x="5402689" y="125502"/>
                  <a:pt x="5880421" y="0"/>
                </a:cubicBezTo>
                <a:cubicBezTo>
                  <a:pt x="5927035" y="186094"/>
                  <a:pt x="5831619" y="417002"/>
                  <a:pt x="5880421" y="600532"/>
                </a:cubicBezTo>
                <a:cubicBezTo>
                  <a:pt x="5929223" y="784062"/>
                  <a:pt x="5834029" y="1025283"/>
                  <a:pt x="5880421" y="1154869"/>
                </a:cubicBezTo>
                <a:cubicBezTo>
                  <a:pt x="5760912" y="1177843"/>
                  <a:pt x="5644273" y="1105988"/>
                  <a:pt x="5468792" y="1154869"/>
                </a:cubicBezTo>
                <a:cubicBezTo>
                  <a:pt x="5293311" y="1203750"/>
                  <a:pt x="5196645" y="1125497"/>
                  <a:pt x="4939554" y="1154869"/>
                </a:cubicBezTo>
                <a:cubicBezTo>
                  <a:pt x="4682463" y="1184241"/>
                  <a:pt x="4534405" y="1111709"/>
                  <a:pt x="4351512" y="1154869"/>
                </a:cubicBezTo>
                <a:cubicBezTo>
                  <a:pt x="4168619" y="1198029"/>
                  <a:pt x="4026929" y="1113839"/>
                  <a:pt x="3822274" y="1154869"/>
                </a:cubicBezTo>
                <a:cubicBezTo>
                  <a:pt x="3617619" y="1195899"/>
                  <a:pt x="3519561" y="1132810"/>
                  <a:pt x="3351840" y="1154869"/>
                </a:cubicBezTo>
                <a:cubicBezTo>
                  <a:pt x="3184119" y="1176928"/>
                  <a:pt x="3023872" y="1135892"/>
                  <a:pt x="2704994" y="1154869"/>
                </a:cubicBezTo>
                <a:cubicBezTo>
                  <a:pt x="2386116" y="1173846"/>
                  <a:pt x="2378424" y="1136321"/>
                  <a:pt x="2234560" y="1154869"/>
                </a:cubicBezTo>
                <a:cubicBezTo>
                  <a:pt x="2090696" y="1173417"/>
                  <a:pt x="1997340" y="1145666"/>
                  <a:pt x="1822931" y="1154869"/>
                </a:cubicBezTo>
                <a:cubicBezTo>
                  <a:pt x="1648522" y="1164072"/>
                  <a:pt x="1389410" y="1114860"/>
                  <a:pt x="1234888" y="1154869"/>
                </a:cubicBezTo>
                <a:cubicBezTo>
                  <a:pt x="1080366" y="1194878"/>
                  <a:pt x="938700" y="1142386"/>
                  <a:pt x="705651" y="1154869"/>
                </a:cubicBezTo>
                <a:cubicBezTo>
                  <a:pt x="472602" y="1167352"/>
                  <a:pt x="181010" y="1147435"/>
                  <a:pt x="0" y="1154869"/>
                </a:cubicBezTo>
                <a:cubicBezTo>
                  <a:pt x="-25221" y="1013603"/>
                  <a:pt x="43133" y="813480"/>
                  <a:pt x="0" y="600532"/>
                </a:cubicBezTo>
                <a:cubicBezTo>
                  <a:pt x="-43133" y="387584"/>
                  <a:pt x="13907" y="234624"/>
                  <a:pt x="0" y="0"/>
                </a:cubicBezTo>
                <a:close/>
              </a:path>
            </a:pathLst>
          </a:custGeom>
          <a:solidFill>
            <a:srgbClr val="647459"/>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Step 1: Get your bags</a:t>
            </a:r>
          </a:p>
        </p:txBody>
      </p:sp>
      <p:sp>
        <p:nvSpPr>
          <p:cNvPr id="4" name="Oval 3">
            <a:extLst>
              <a:ext uri="{FF2B5EF4-FFF2-40B4-BE49-F238E27FC236}">
                <a16:creationId xmlns:a16="http://schemas.microsoft.com/office/drawing/2014/main" id="{95ECED51-CAC0-C2E2-C4C0-595F0D2ED0E3}"/>
              </a:ext>
            </a:extLst>
          </p:cNvPr>
          <p:cNvSpPr/>
          <p:nvPr/>
        </p:nvSpPr>
        <p:spPr>
          <a:xfrm>
            <a:off x="4017523" y="4569278"/>
            <a:ext cx="2861402" cy="2081719"/>
          </a:xfrm>
          <a:prstGeom prst="ellipse">
            <a:avLst/>
          </a:prstGeom>
          <a:solidFill>
            <a:srgbClr val="AE51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This supply should last a full year! 2 orange &amp; 1 green per week.</a:t>
            </a:r>
          </a:p>
        </p:txBody>
      </p:sp>
    </p:spTree>
    <p:extLst>
      <p:ext uri="{BB962C8B-B14F-4D97-AF65-F5344CB8AC3E}">
        <p14:creationId xmlns:p14="http://schemas.microsoft.com/office/powerpoint/2010/main" val="1915364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53C29F6-73FD-CD14-4197-F137CA18E7D0}"/>
              </a:ext>
            </a:extLst>
          </p:cNvPr>
          <p:cNvSpPr txBox="1">
            <a:spLocks/>
          </p:cNvSpPr>
          <p:nvPr/>
        </p:nvSpPr>
        <p:spPr>
          <a:xfrm>
            <a:off x="2905641" y="152106"/>
            <a:ext cx="6380717" cy="1242418"/>
          </a:xfrm>
          <a:custGeom>
            <a:avLst/>
            <a:gdLst>
              <a:gd name="connsiteX0" fmla="*/ 0 w 6380717"/>
              <a:gd name="connsiteY0" fmla="*/ 0 h 1242418"/>
              <a:gd name="connsiteX1" fmla="*/ 388644 w 6380717"/>
              <a:gd name="connsiteY1" fmla="*/ 0 h 1242418"/>
              <a:gd name="connsiteX2" fmla="*/ 968709 w 6380717"/>
              <a:gd name="connsiteY2" fmla="*/ 0 h 1242418"/>
              <a:gd name="connsiteX3" fmla="*/ 1612581 w 6380717"/>
              <a:gd name="connsiteY3" fmla="*/ 0 h 1242418"/>
              <a:gd name="connsiteX4" fmla="*/ 2128839 w 6380717"/>
              <a:gd name="connsiteY4" fmla="*/ 0 h 1242418"/>
              <a:gd name="connsiteX5" fmla="*/ 2836519 w 6380717"/>
              <a:gd name="connsiteY5" fmla="*/ 0 h 1242418"/>
              <a:gd name="connsiteX6" fmla="*/ 3288970 w 6380717"/>
              <a:gd name="connsiteY6" fmla="*/ 0 h 1242418"/>
              <a:gd name="connsiteX7" fmla="*/ 3869035 w 6380717"/>
              <a:gd name="connsiteY7" fmla="*/ 0 h 1242418"/>
              <a:gd name="connsiteX8" fmla="*/ 4385293 w 6380717"/>
              <a:gd name="connsiteY8" fmla="*/ 0 h 1242418"/>
              <a:gd name="connsiteX9" fmla="*/ 4965358 w 6380717"/>
              <a:gd name="connsiteY9" fmla="*/ 0 h 1242418"/>
              <a:gd name="connsiteX10" fmla="*/ 5545423 w 6380717"/>
              <a:gd name="connsiteY10" fmla="*/ 0 h 1242418"/>
              <a:gd name="connsiteX11" fmla="*/ 6380717 w 6380717"/>
              <a:gd name="connsiteY11" fmla="*/ 0 h 1242418"/>
              <a:gd name="connsiteX12" fmla="*/ 6380717 w 6380717"/>
              <a:gd name="connsiteY12" fmla="*/ 426564 h 1242418"/>
              <a:gd name="connsiteX13" fmla="*/ 6380717 w 6380717"/>
              <a:gd name="connsiteY13" fmla="*/ 840703 h 1242418"/>
              <a:gd name="connsiteX14" fmla="*/ 6380717 w 6380717"/>
              <a:gd name="connsiteY14" fmla="*/ 1242418 h 1242418"/>
              <a:gd name="connsiteX15" fmla="*/ 5864459 w 6380717"/>
              <a:gd name="connsiteY15" fmla="*/ 1242418 h 1242418"/>
              <a:gd name="connsiteX16" fmla="*/ 5284394 w 6380717"/>
              <a:gd name="connsiteY16" fmla="*/ 1242418 h 1242418"/>
              <a:gd name="connsiteX17" fmla="*/ 4576714 w 6380717"/>
              <a:gd name="connsiteY17" fmla="*/ 1242418 h 1242418"/>
              <a:gd name="connsiteX18" fmla="*/ 4188071 w 6380717"/>
              <a:gd name="connsiteY18" fmla="*/ 1242418 h 1242418"/>
              <a:gd name="connsiteX19" fmla="*/ 3735620 w 6380717"/>
              <a:gd name="connsiteY19" fmla="*/ 1242418 h 1242418"/>
              <a:gd name="connsiteX20" fmla="*/ 3283169 w 6380717"/>
              <a:gd name="connsiteY20" fmla="*/ 1242418 h 1242418"/>
              <a:gd name="connsiteX21" fmla="*/ 2575489 w 6380717"/>
              <a:gd name="connsiteY21" fmla="*/ 1242418 h 1242418"/>
              <a:gd name="connsiteX22" fmla="*/ 1867810 w 6380717"/>
              <a:gd name="connsiteY22" fmla="*/ 1242418 h 1242418"/>
              <a:gd name="connsiteX23" fmla="*/ 1287745 w 6380717"/>
              <a:gd name="connsiteY23" fmla="*/ 1242418 h 1242418"/>
              <a:gd name="connsiteX24" fmla="*/ 707680 w 6380717"/>
              <a:gd name="connsiteY24" fmla="*/ 1242418 h 1242418"/>
              <a:gd name="connsiteX25" fmla="*/ 0 w 6380717"/>
              <a:gd name="connsiteY25" fmla="*/ 1242418 h 1242418"/>
              <a:gd name="connsiteX26" fmla="*/ 0 w 6380717"/>
              <a:gd name="connsiteY26" fmla="*/ 803430 h 1242418"/>
              <a:gd name="connsiteX27" fmla="*/ 0 w 6380717"/>
              <a:gd name="connsiteY27" fmla="*/ 364443 h 1242418"/>
              <a:gd name="connsiteX28" fmla="*/ 0 w 6380717"/>
              <a:gd name="connsiteY28" fmla="*/ 0 h 12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80717" h="1242418" fill="none" extrusionOk="0">
                <a:moveTo>
                  <a:pt x="0" y="0"/>
                </a:moveTo>
                <a:cubicBezTo>
                  <a:pt x="98941" y="-17592"/>
                  <a:pt x="218714" y="38780"/>
                  <a:pt x="388644" y="0"/>
                </a:cubicBezTo>
                <a:cubicBezTo>
                  <a:pt x="558574" y="-38780"/>
                  <a:pt x="847977" y="46240"/>
                  <a:pt x="968709" y="0"/>
                </a:cubicBezTo>
                <a:cubicBezTo>
                  <a:pt x="1089442" y="-46240"/>
                  <a:pt x="1360903" y="54925"/>
                  <a:pt x="1612581" y="0"/>
                </a:cubicBezTo>
                <a:cubicBezTo>
                  <a:pt x="1864259" y="-54925"/>
                  <a:pt x="1999060" y="45967"/>
                  <a:pt x="2128839" y="0"/>
                </a:cubicBezTo>
                <a:cubicBezTo>
                  <a:pt x="2258618" y="-45967"/>
                  <a:pt x="2509943" y="63930"/>
                  <a:pt x="2836519" y="0"/>
                </a:cubicBezTo>
                <a:cubicBezTo>
                  <a:pt x="3163095" y="-63930"/>
                  <a:pt x="3142615" y="14758"/>
                  <a:pt x="3288970" y="0"/>
                </a:cubicBezTo>
                <a:cubicBezTo>
                  <a:pt x="3435325" y="-14758"/>
                  <a:pt x="3744093" y="49374"/>
                  <a:pt x="3869035" y="0"/>
                </a:cubicBezTo>
                <a:cubicBezTo>
                  <a:pt x="3993978" y="-49374"/>
                  <a:pt x="4180153" y="55889"/>
                  <a:pt x="4385293" y="0"/>
                </a:cubicBezTo>
                <a:cubicBezTo>
                  <a:pt x="4590433" y="-55889"/>
                  <a:pt x="4789460" y="55148"/>
                  <a:pt x="4965358" y="0"/>
                </a:cubicBezTo>
                <a:cubicBezTo>
                  <a:pt x="5141257" y="-55148"/>
                  <a:pt x="5358113" y="4349"/>
                  <a:pt x="5545423" y="0"/>
                </a:cubicBezTo>
                <a:cubicBezTo>
                  <a:pt x="5732734" y="-4349"/>
                  <a:pt x="6053310" y="63536"/>
                  <a:pt x="6380717" y="0"/>
                </a:cubicBezTo>
                <a:cubicBezTo>
                  <a:pt x="6405862" y="206672"/>
                  <a:pt x="6338498" y="257549"/>
                  <a:pt x="6380717" y="426564"/>
                </a:cubicBezTo>
                <a:cubicBezTo>
                  <a:pt x="6422936" y="595579"/>
                  <a:pt x="6368776" y="716220"/>
                  <a:pt x="6380717" y="840703"/>
                </a:cubicBezTo>
                <a:cubicBezTo>
                  <a:pt x="6392658" y="965186"/>
                  <a:pt x="6358407" y="1159590"/>
                  <a:pt x="6380717" y="1242418"/>
                </a:cubicBezTo>
                <a:cubicBezTo>
                  <a:pt x="6197873" y="1265163"/>
                  <a:pt x="5995042" y="1224905"/>
                  <a:pt x="5864459" y="1242418"/>
                </a:cubicBezTo>
                <a:cubicBezTo>
                  <a:pt x="5733876" y="1259931"/>
                  <a:pt x="5502672" y="1225819"/>
                  <a:pt x="5284394" y="1242418"/>
                </a:cubicBezTo>
                <a:cubicBezTo>
                  <a:pt x="5066117" y="1259017"/>
                  <a:pt x="4904793" y="1241258"/>
                  <a:pt x="4576714" y="1242418"/>
                </a:cubicBezTo>
                <a:cubicBezTo>
                  <a:pt x="4248635" y="1243578"/>
                  <a:pt x="4322570" y="1205390"/>
                  <a:pt x="4188071" y="1242418"/>
                </a:cubicBezTo>
                <a:cubicBezTo>
                  <a:pt x="4053572" y="1279446"/>
                  <a:pt x="3843201" y="1210336"/>
                  <a:pt x="3735620" y="1242418"/>
                </a:cubicBezTo>
                <a:cubicBezTo>
                  <a:pt x="3628039" y="1274500"/>
                  <a:pt x="3486313" y="1228494"/>
                  <a:pt x="3283169" y="1242418"/>
                </a:cubicBezTo>
                <a:cubicBezTo>
                  <a:pt x="3080025" y="1256342"/>
                  <a:pt x="2823350" y="1162963"/>
                  <a:pt x="2575489" y="1242418"/>
                </a:cubicBezTo>
                <a:cubicBezTo>
                  <a:pt x="2327628" y="1321873"/>
                  <a:pt x="2066536" y="1222541"/>
                  <a:pt x="1867810" y="1242418"/>
                </a:cubicBezTo>
                <a:cubicBezTo>
                  <a:pt x="1669084" y="1262295"/>
                  <a:pt x="1435540" y="1240131"/>
                  <a:pt x="1287745" y="1242418"/>
                </a:cubicBezTo>
                <a:cubicBezTo>
                  <a:pt x="1139951" y="1244705"/>
                  <a:pt x="955035" y="1209147"/>
                  <a:pt x="707680" y="1242418"/>
                </a:cubicBezTo>
                <a:cubicBezTo>
                  <a:pt x="460326" y="1275689"/>
                  <a:pt x="171440" y="1232326"/>
                  <a:pt x="0" y="1242418"/>
                </a:cubicBezTo>
                <a:cubicBezTo>
                  <a:pt x="-12398" y="1072212"/>
                  <a:pt x="50264" y="975999"/>
                  <a:pt x="0" y="803430"/>
                </a:cubicBezTo>
                <a:cubicBezTo>
                  <a:pt x="-50264" y="630861"/>
                  <a:pt x="42650" y="472548"/>
                  <a:pt x="0" y="364443"/>
                </a:cubicBezTo>
                <a:cubicBezTo>
                  <a:pt x="-42650" y="256338"/>
                  <a:pt x="147" y="135189"/>
                  <a:pt x="0" y="0"/>
                </a:cubicBezTo>
                <a:close/>
              </a:path>
              <a:path w="6380717" h="1242418" stroke="0" extrusionOk="0">
                <a:moveTo>
                  <a:pt x="0" y="0"/>
                </a:moveTo>
                <a:cubicBezTo>
                  <a:pt x="236360" y="-13189"/>
                  <a:pt x="446254" y="41946"/>
                  <a:pt x="707680" y="0"/>
                </a:cubicBezTo>
                <a:cubicBezTo>
                  <a:pt x="969106" y="-41946"/>
                  <a:pt x="1178088" y="12958"/>
                  <a:pt x="1351552" y="0"/>
                </a:cubicBezTo>
                <a:cubicBezTo>
                  <a:pt x="1525016" y="-12958"/>
                  <a:pt x="1761500" y="31332"/>
                  <a:pt x="2059231" y="0"/>
                </a:cubicBezTo>
                <a:cubicBezTo>
                  <a:pt x="2356962" y="-31332"/>
                  <a:pt x="2441159" y="22301"/>
                  <a:pt x="2766911" y="0"/>
                </a:cubicBezTo>
                <a:cubicBezTo>
                  <a:pt x="3092663" y="-22301"/>
                  <a:pt x="3303523" y="50283"/>
                  <a:pt x="3474590" y="0"/>
                </a:cubicBezTo>
                <a:cubicBezTo>
                  <a:pt x="3645657" y="-50283"/>
                  <a:pt x="3983553" y="23655"/>
                  <a:pt x="4118463" y="0"/>
                </a:cubicBezTo>
                <a:cubicBezTo>
                  <a:pt x="4253373" y="-23655"/>
                  <a:pt x="4587594" y="56219"/>
                  <a:pt x="4826142" y="0"/>
                </a:cubicBezTo>
                <a:cubicBezTo>
                  <a:pt x="5064690" y="-56219"/>
                  <a:pt x="5255212" y="17647"/>
                  <a:pt x="5470015" y="0"/>
                </a:cubicBezTo>
                <a:cubicBezTo>
                  <a:pt x="5684818" y="-17647"/>
                  <a:pt x="6023662" y="92623"/>
                  <a:pt x="6380717" y="0"/>
                </a:cubicBezTo>
                <a:cubicBezTo>
                  <a:pt x="6412170" y="141779"/>
                  <a:pt x="6334679" y="307629"/>
                  <a:pt x="6380717" y="389291"/>
                </a:cubicBezTo>
                <a:cubicBezTo>
                  <a:pt x="6426755" y="470953"/>
                  <a:pt x="6359374" y="612154"/>
                  <a:pt x="6380717" y="766158"/>
                </a:cubicBezTo>
                <a:cubicBezTo>
                  <a:pt x="6402060" y="920162"/>
                  <a:pt x="6336508" y="1025684"/>
                  <a:pt x="6380717" y="1242418"/>
                </a:cubicBezTo>
                <a:cubicBezTo>
                  <a:pt x="6233161" y="1279201"/>
                  <a:pt x="6111147" y="1239853"/>
                  <a:pt x="5864459" y="1242418"/>
                </a:cubicBezTo>
                <a:cubicBezTo>
                  <a:pt x="5617771" y="1244983"/>
                  <a:pt x="5548211" y="1208693"/>
                  <a:pt x="5348201" y="1242418"/>
                </a:cubicBezTo>
                <a:cubicBezTo>
                  <a:pt x="5148191" y="1276143"/>
                  <a:pt x="5009778" y="1237595"/>
                  <a:pt x="4895750" y="1242418"/>
                </a:cubicBezTo>
                <a:cubicBezTo>
                  <a:pt x="4781722" y="1247241"/>
                  <a:pt x="4426556" y="1193470"/>
                  <a:pt x="4251878" y="1242418"/>
                </a:cubicBezTo>
                <a:cubicBezTo>
                  <a:pt x="4077200" y="1291366"/>
                  <a:pt x="3909395" y="1218840"/>
                  <a:pt x="3799427" y="1242418"/>
                </a:cubicBezTo>
                <a:cubicBezTo>
                  <a:pt x="3689459" y="1265996"/>
                  <a:pt x="3562465" y="1209685"/>
                  <a:pt x="3410783" y="1242418"/>
                </a:cubicBezTo>
                <a:cubicBezTo>
                  <a:pt x="3259101" y="1275151"/>
                  <a:pt x="3054652" y="1192650"/>
                  <a:pt x="2830718" y="1242418"/>
                </a:cubicBezTo>
                <a:cubicBezTo>
                  <a:pt x="2606784" y="1292186"/>
                  <a:pt x="2466557" y="1205240"/>
                  <a:pt x="2314460" y="1242418"/>
                </a:cubicBezTo>
                <a:cubicBezTo>
                  <a:pt x="2162363" y="1279596"/>
                  <a:pt x="1962021" y="1180144"/>
                  <a:pt x="1670588" y="1242418"/>
                </a:cubicBezTo>
                <a:cubicBezTo>
                  <a:pt x="1379155" y="1304692"/>
                  <a:pt x="1323562" y="1209602"/>
                  <a:pt x="1218137" y="1242418"/>
                </a:cubicBezTo>
                <a:cubicBezTo>
                  <a:pt x="1112712" y="1275234"/>
                  <a:pt x="822913" y="1171034"/>
                  <a:pt x="510457" y="1242418"/>
                </a:cubicBezTo>
                <a:cubicBezTo>
                  <a:pt x="198001" y="1313802"/>
                  <a:pt x="140348" y="1229005"/>
                  <a:pt x="0" y="1242418"/>
                </a:cubicBezTo>
                <a:cubicBezTo>
                  <a:pt x="-3166" y="1093129"/>
                  <a:pt x="27478" y="987914"/>
                  <a:pt x="0" y="853127"/>
                </a:cubicBezTo>
                <a:cubicBezTo>
                  <a:pt x="-27478" y="718340"/>
                  <a:pt x="36746" y="523306"/>
                  <a:pt x="0" y="438988"/>
                </a:cubicBezTo>
                <a:cubicBezTo>
                  <a:pt x="-36746" y="354670"/>
                  <a:pt x="17176" y="206784"/>
                  <a:pt x="0" y="0"/>
                </a:cubicBezTo>
                <a:close/>
              </a:path>
            </a:pathLst>
          </a:custGeom>
          <a:solidFill>
            <a:srgbClr val="647459"/>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Step 2: Separate waste into green and orange bags</a:t>
            </a:r>
          </a:p>
        </p:txBody>
      </p:sp>
      <p:sp>
        <p:nvSpPr>
          <p:cNvPr id="2" name="Content Placeholder 2">
            <a:extLst>
              <a:ext uri="{FF2B5EF4-FFF2-40B4-BE49-F238E27FC236}">
                <a16:creationId xmlns:a16="http://schemas.microsoft.com/office/drawing/2014/main" id="{86618D52-3FC2-6C1F-A305-72EE3615A90D}"/>
              </a:ext>
            </a:extLst>
          </p:cNvPr>
          <p:cNvSpPr>
            <a:spLocks noGrp="1"/>
          </p:cNvSpPr>
          <p:nvPr>
            <p:ph idx="1"/>
          </p:nvPr>
        </p:nvSpPr>
        <p:spPr>
          <a:xfrm>
            <a:off x="795694" y="1883918"/>
            <a:ext cx="3610935" cy="4059682"/>
          </a:xfrm>
          <a:ln w="57150">
            <a:solidFill>
              <a:srgbClr val="F2740C"/>
            </a:solidFill>
          </a:ln>
        </p:spPr>
        <p:txBody>
          <a:bodyPr>
            <a:normAutofit/>
          </a:bodyPr>
          <a:lstStyle/>
          <a:p>
            <a:pPr marL="0" indent="0" algn="ctr">
              <a:buNone/>
            </a:pPr>
            <a:r>
              <a:rPr lang="en-US" sz="3200" b="1">
                <a:solidFill>
                  <a:srgbClr val="F2740C"/>
                </a:solidFill>
                <a:ea typeface="Cambria" panose="02040503050406030204" pitchFamily="18" charset="0"/>
              </a:rPr>
              <a:t>Regular trash goes in the orange bags. These replace your black or white bags!</a:t>
            </a:r>
            <a:endParaRPr lang="en-US" sz="2800" b="1">
              <a:solidFill>
                <a:srgbClr val="F2740C"/>
              </a:solidFill>
              <a:ea typeface="Cambria" panose="02040503050406030204" pitchFamily="18" charset="0"/>
            </a:endParaRPr>
          </a:p>
        </p:txBody>
      </p:sp>
      <p:sp>
        <p:nvSpPr>
          <p:cNvPr id="4" name="Content Placeholder 2">
            <a:extLst>
              <a:ext uri="{FF2B5EF4-FFF2-40B4-BE49-F238E27FC236}">
                <a16:creationId xmlns:a16="http://schemas.microsoft.com/office/drawing/2014/main" id="{DEED022A-000C-14E0-48D4-430AB95D507B}"/>
              </a:ext>
            </a:extLst>
          </p:cNvPr>
          <p:cNvSpPr txBox="1">
            <a:spLocks/>
          </p:cNvSpPr>
          <p:nvPr/>
        </p:nvSpPr>
        <p:spPr>
          <a:xfrm>
            <a:off x="7480890" y="1906610"/>
            <a:ext cx="3610935" cy="4059682"/>
          </a:xfrm>
          <a:prstGeom prst="rect">
            <a:avLst/>
          </a:prstGeom>
          <a:ln w="57150">
            <a:solidFill>
              <a:srgbClr val="00B050"/>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a:solidFill>
                  <a:srgbClr val="FF0000"/>
                </a:solidFill>
                <a:ea typeface="Cambria" panose="02040503050406030204" pitchFamily="18" charset="0"/>
              </a:rPr>
              <a:t>Unpackaged</a:t>
            </a:r>
            <a:r>
              <a:rPr lang="en-US" sz="3200" b="1">
                <a:solidFill>
                  <a:srgbClr val="00B050"/>
                </a:solidFill>
                <a:ea typeface="Cambria" panose="02040503050406030204" pitchFamily="18" charset="0"/>
              </a:rPr>
              <a:t> food scraps go in the green bag. If you already compost, keep doing that.</a:t>
            </a:r>
            <a:endParaRPr lang="en-US" sz="2800" b="1">
              <a:solidFill>
                <a:srgbClr val="00B050"/>
              </a:solidFill>
              <a:ea typeface="Cambria" panose="02040503050406030204" pitchFamily="18" charset="0"/>
            </a:endParaRPr>
          </a:p>
        </p:txBody>
      </p:sp>
      <p:pic>
        <p:nvPicPr>
          <p:cNvPr id="1026" name="Picture 2">
            <a:extLst>
              <a:ext uri="{FF2B5EF4-FFF2-40B4-BE49-F238E27FC236}">
                <a16:creationId xmlns:a16="http://schemas.microsoft.com/office/drawing/2014/main" id="{A3041931-0C98-3A6E-0728-0C90331EA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009" y="2761234"/>
            <a:ext cx="285750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Ice cream with solid fill">
            <a:extLst>
              <a:ext uri="{FF2B5EF4-FFF2-40B4-BE49-F238E27FC236}">
                <a16:creationId xmlns:a16="http://schemas.microsoft.com/office/drawing/2014/main" id="{539F2A63-82C4-48F2-F2D5-234A2045D7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21240" y="4928683"/>
            <a:ext cx="914400" cy="914400"/>
          </a:xfrm>
          <a:prstGeom prst="rect">
            <a:avLst/>
          </a:prstGeom>
        </p:spPr>
      </p:pic>
      <p:pic>
        <p:nvPicPr>
          <p:cNvPr id="12" name="Graphic 11" descr="Chicken leg with solid fill">
            <a:extLst>
              <a:ext uri="{FF2B5EF4-FFF2-40B4-BE49-F238E27FC236}">
                <a16:creationId xmlns:a16="http://schemas.microsoft.com/office/drawing/2014/main" id="{AA16E66E-8EB7-79D5-AE47-BBA6F19EC9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50793" y="4973574"/>
            <a:ext cx="830895" cy="830895"/>
          </a:xfrm>
          <a:prstGeom prst="rect">
            <a:avLst/>
          </a:prstGeom>
        </p:spPr>
      </p:pic>
      <p:pic>
        <p:nvPicPr>
          <p:cNvPr id="14" name="Graphic 13" descr="Dead Fish Skeleton with solid fill">
            <a:extLst>
              <a:ext uri="{FF2B5EF4-FFF2-40B4-BE49-F238E27FC236}">
                <a16:creationId xmlns:a16="http://schemas.microsoft.com/office/drawing/2014/main" id="{3CBFBDDE-596C-C417-A1A1-FA40059AE6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22634" y="4258081"/>
            <a:ext cx="914400" cy="914400"/>
          </a:xfrm>
          <a:prstGeom prst="rect">
            <a:avLst/>
          </a:prstGeom>
        </p:spPr>
      </p:pic>
      <p:pic>
        <p:nvPicPr>
          <p:cNvPr id="16" name="Graphic 15" descr="Banana Peel with solid fill">
            <a:extLst>
              <a:ext uri="{FF2B5EF4-FFF2-40B4-BE49-F238E27FC236}">
                <a16:creationId xmlns:a16="http://schemas.microsoft.com/office/drawing/2014/main" id="{8AFD2CE1-D2E7-4818-C6D7-842370C05D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93219" y="3913759"/>
            <a:ext cx="914400" cy="914400"/>
          </a:xfrm>
          <a:prstGeom prst="rect">
            <a:avLst/>
          </a:prstGeom>
        </p:spPr>
      </p:pic>
      <p:pic>
        <p:nvPicPr>
          <p:cNvPr id="18" name="Graphic 17" descr="Pretzel with solid fill">
            <a:extLst>
              <a:ext uri="{FF2B5EF4-FFF2-40B4-BE49-F238E27FC236}">
                <a16:creationId xmlns:a16="http://schemas.microsoft.com/office/drawing/2014/main" id="{AC5CF787-3594-355A-F3E0-5ABB00180D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34160" y="5135397"/>
            <a:ext cx="830895" cy="830895"/>
          </a:xfrm>
          <a:prstGeom prst="rect">
            <a:avLst/>
          </a:prstGeom>
        </p:spPr>
      </p:pic>
      <p:pic>
        <p:nvPicPr>
          <p:cNvPr id="20" name="Graphic 19" descr="Nuts with solid fill">
            <a:extLst>
              <a:ext uri="{FF2B5EF4-FFF2-40B4-BE49-F238E27FC236}">
                <a16:creationId xmlns:a16="http://schemas.microsoft.com/office/drawing/2014/main" id="{64C7194C-710B-104E-83B3-8E796B3F53A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687761" y="4004288"/>
            <a:ext cx="914400" cy="914400"/>
          </a:xfrm>
          <a:prstGeom prst="rect">
            <a:avLst/>
          </a:prstGeom>
        </p:spPr>
      </p:pic>
      <p:pic>
        <p:nvPicPr>
          <p:cNvPr id="24" name="Graphic 23" descr="Latte Cup with solid fill">
            <a:extLst>
              <a:ext uri="{FF2B5EF4-FFF2-40B4-BE49-F238E27FC236}">
                <a16:creationId xmlns:a16="http://schemas.microsoft.com/office/drawing/2014/main" id="{0D2A5073-C52F-7C51-3ACE-34F95A85F88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57361" y="3897351"/>
            <a:ext cx="914400" cy="914400"/>
          </a:xfrm>
          <a:prstGeom prst="rect">
            <a:avLst/>
          </a:prstGeom>
        </p:spPr>
      </p:pic>
      <p:pic>
        <p:nvPicPr>
          <p:cNvPr id="26" name="Graphic 25" descr="Surgical mask with solid fill">
            <a:extLst>
              <a:ext uri="{FF2B5EF4-FFF2-40B4-BE49-F238E27FC236}">
                <a16:creationId xmlns:a16="http://schemas.microsoft.com/office/drawing/2014/main" id="{E7238D81-132F-43B7-0C5B-9D33FA05342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143961" y="3897351"/>
            <a:ext cx="914400" cy="914400"/>
          </a:xfrm>
          <a:prstGeom prst="rect">
            <a:avLst/>
          </a:prstGeom>
        </p:spPr>
      </p:pic>
      <p:pic>
        <p:nvPicPr>
          <p:cNvPr id="28" name="Graphic 27" descr="Balloons with solid fill">
            <a:extLst>
              <a:ext uri="{FF2B5EF4-FFF2-40B4-BE49-F238E27FC236}">
                <a16:creationId xmlns:a16="http://schemas.microsoft.com/office/drawing/2014/main" id="{DD5F9A2F-4FEF-4976-F7D5-F0BC3ED2064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221457" y="4851059"/>
            <a:ext cx="914400" cy="914400"/>
          </a:xfrm>
          <a:prstGeom prst="rect">
            <a:avLst/>
          </a:prstGeom>
        </p:spPr>
      </p:pic>
      <p:pic>
        <p:nvPicPr>
          <p:cNvPr id="30" name="Graphic 29" descr="Candy with solid fill">
            <a:extLst>
              <a:ext uri="{FF2B5EF4-FFF2-40B4-BE49-F238E27FC236}">
                <a16:creationId xmlns:a16="http://schemas.microsoft.com/office/drawing/2014/main" id="{5702D4C9-9E5F-FC14-F8C2-F400E03A2AB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29374" y="4912271"/>
            <a:ext cx="914400" cy="914400"/>
          </a:xfrm>
          <a:prstGeom prst="rect">
            <a:avLst/>
          </a:prstGeom>
        </p:spPr>
      </p:pic>
      <p:pic>
        <p:nvPicPr>
          <p:cNvPr id="32" name="Graphic 31" descr="Adhesive Bandage with solid fill">
            <a:extLst>
              <a:ext uri="{FF2B5EF4-FFF2-40B4-BE49-F238E27FC236}">
                <a16:creationId xmlns:a16="http://schemas.microsoft.com/office/drawing/2014/main" id="{C9B413CE-6A18-3A2E-3C8F-069569F9541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257386" y="3936659"/>
            <a:ext cx="914400" cy="914400"/>
          </a:xfrm>
          <a:prstGeom prst="rect">
            <a:avLst/>
          </a:prstGeom>
        </p:spPr>
      </p:pic>
      <p:pic>
        <p:nvPicPr>
          <p:cNvPr id="34" name="Graphic 33" descr="Toothpaste with solid fill">
            <a:extLst>
              <a:ext uri="{FF2B5EF4-FFF2-40B4-BE49-F238E27FC236}">
                <a16:creationId xmlns:a16="http://schemas.microsoft.com/office/drawing/2014/main" id="{B7D50064-AB92-0B9A-4753-D3984326696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313612" y="4888143"/>
            <a:ext cx="914400" cy="914400"/>
          </a:xfrm>
          <a:prstGeom prst="rect">
            <a:avLst/>
          </a:prstGeom>
        </p:spPr>
      </p:pic>
    </p:spTree>
    <p:extLst>
      <p:ext uri="{BB962C8B-B14F-4D97-AF65-F5344CB8AC3E}">
        <p14:creationId xmlns:p14="http://schemas.microsoft.com/office/powerpoint/2010/main" val="2889064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EF6F-0C1F-2013-0CF8-F5FE240BE9AC}"/>
              </a:ext>
            </a:extLst>
          </p:cNvPr>
          <p:cNvSpPr txBox="1">
            <a:spLocks/>
          </p:cNvSpPr>
          <p:nvPr/>
        </p:nvSpPr>
        <p:spPr>
          <a:xfrm>
            <a:off x="2245651" y="976080"/>
            <a:ext cx="7700697" cy="4905840"/>
          </a:xfrm>
          <a:custGeom>
            <a:avLst/>
            <a:gdLst>
              <a:gd name="connsiteX0" fmla="*/ 0 w 7700697"/>
              <a:gd name="connsiteY0" fmla="*/ 0 h 4905840"/>
              <a:gd name="connsiteX1" fmla="*/ 669368 w 7700697"/>
              <a:gd name="connsiteY1" fmla="*/ 0 h 4905840"/>
              <a:gd name="connsiteX2" fmla="*/ 1184723 w 7700697"/>
              <a:gd name="connsiteY2" fmla="*/ 0 h 4905840"/>
              <a:gd name="connsiteX3" fmla="*/ 1854091 w 7700697"/>
              <a:gd name="connsiteY3" fmla="*/ 0 h 4905840"/>
              <a:gd name="connsiteX4" fmla="*/ 2215431 w 7700697"/>
              <a:gd name="connsiteY4" fmla="*/ 0 h 4905840"/>
              <a:gd name="connsiteX5" fmla="*/ 2576772 w 7700697"/>
              <a:gd name="connsiteY5" fmla="*/ 0 h 4905840"/>
              <a:gd name="connsiteX6" fmla="*/ 2938112 w 7700697"/>
              <a:gd name="connsiteY6" fmla="*/ 0 h 4905840"/>
              <a:gd name="connsiteX7" fmla="*/ 3530473 w 7700697"/>
              <a:gd name="connsiteY7" fmla="*/ 0 h 4905840"/>
              <a:gd name="connsiteX8" fmla="*/ 4276849 w 7700697"/>
              <a:gd name="connsiteY8" fmla="*/ 0 h 4905840"/>
              <a:gd name="connsiteX9" fmla="*/ 5023224 w 7700697"/>
              <a:gd name="connsiteY9" fmla="*/ 0 h 4905840"/>
              <a:gd name="connsiteX10" fmla="*/ 5615585 w 7700697"/>
              <a:gd name="connsiteY10" fmla="*/ 0 h 4905840"/>
              <a:gd name="connsiteX11" fmla="*/ 6361960 w 7700697"/>
              <a:gd name="connsiteY11" fmla="*/ 0 h 4905840"/>
              <a:gd name="connsiteX12" fmla="*/ 7108336 w 7700697"/>
              <a:gd name="connsiteY12" fmla="*/ 0 h 4905840"/>
              <a:gd name="connsiteX13" fmla="*/ 7700697 w 7700697"/>
              <a:gd name="connsiteY13" fmla="*/ 0 h 4905840"/>
              <a:gd name="connsiteX14" fmla="*/ 7700697 w 7700697"/>
              <a:gd name="connsiteY14" fmla="*/ 643210 h 4905840"/>
              <a:gd name="connsiteX15" fmla="*/ 7700697 w 7700697"/>
              <a:gd name="connsiteY15" fmla="*/ 1188303 h 4905840"/>
              <a:gd name="connsiteX16" fmla="*/ 7700697 w 7700697"/>
              <a:gd name="connsiteY16" fmla="*/ 1733397 h 4905840"/>
              <a:gd name="connsiteX17" fmla="*/ 7700697 w 7700697"/>
              <a:gd name="connsiteY17" fmla="*/ 2278490 h 4905840"/>
              <a:gd name="connsiteX18" fmla="*/ 7700697 w 7700697"/>
              <a:gd name="connsiteY18" fmla="*/ 2823583 h 4905840"/>
              <a:gd name="connsiteX19" fmla="*/ 7700697 w 7700697"/>
              <a:gd name="connsiteY19" fmla="*/ 3466794 h 4905840"/>
              <a:gd name="connsiteX20" fmla="*/ 7700697 w 7700697"/>
              <a:gd name="connsiteY20" fmla="*/ 4060945 h 4905840"/>
              <a:gd name="connsiteX21" fmla="*/ 7700697 w 7700697"/>
              <a:gd name="connsiteY21" fmla="*/ 4905840 h 4905840"/>
              <a:gd name="connsiteX22" fmla="*/ 7262350 w 7700697"/>
              <a:gd name="connsiteY22" fmla="*/ 4905840 h 4905840"/>
              <a:gd name="connsiteX23" fmla="*/ 6515974 w 7700697"/>
              <a:gd name="connsiteY23" fmla="*/ 4905840 h 4905840"/>
              <a:gd name="connsiteX24" fmla="*/ 5769599 w 7700697"/>
              <a:gd name="connsiteY24" fmla="*/ 4905840 h 4905840"/>
              <a:gd name="connsiteX25" fmla="*/ 5254245 w 7700697"/>
              <a:gd name="connsiteY25" fmla="*/ 4905840 h 4905840"/>
              <a:gd name="connsiteX26" fmla="*/ 4507870 w 7700697"/>
              <a:gd name="connsiteY26" fmla="*/ 4905840 h 4905840"/>
              <a:gd name="connsiteX27" fmla="*/ 3761494 w 7700697"/>
              <a:gd name="connsiteY27" fmla="*/ 4905840 h 4905840"/>
              <a:gd name="connsiteX28" fmla="*/ 3169133 w 7700697"/>
              <a:gd name="connsiteY28" fmla="*/ 4905840 h 4905840"/>
              <a:gd name="connsiteX29" fmla="*/ 2730786 w 7700697"/>
              <a:gd name="connsiteY29" fmla="*/ 4905840 h 4905840"/>
              <a:gd name="connsiteX30" fmla="*/ 2369445 w 7700697"/>
              <a:gd name="connsiteY30" fmla="*/ 4905840 h 4905840"/>
              <a:gd name="connsiteX31" fmla="*/ 1854091 w 7700697"/>
              <a:gd name="connsiteY31" fmla="*/ 4905840 h 4905840"/>
              <a:gd name="connsiteX32" fmla="*/ 1184723 w 7700697"/>
              <a:gd name="connsiteY32" fmla="*/ 4905840 h 4905840"/>
              <a:gd name="connsiteX33" fmla="*/ 823382 w 7700697"/>
              <a:gd name="connsiteY33" fmla="*/ 4905840 h 4905840"/>
              <a:gd name="connsiteX34" fmla="*/ 0 w 7700697"/>
              <a:gd name="connsiteY34" fmla="*/ 4905840 h 4905840"/>
              <a:gd name="connsiteX35" fmla="*/ 0 w 7700697"/>
              <a:gd name="connsiteY35" fmla="*/ 4360747 h 4905840"/>
              <a:gd name="connsiteX36" fmla="*/ 0 w 7700697"/>
              <a:gd name="connsiteY36" fmla="*/ 3717537 h 4905840"/>
              <a:gd name="connsiteX37" fmla="*/ 0 w 7700697"/>
              <a:gd name="connsiteY37" fmla="*/ 3221502 h 4905840"/>
              <a:gd name="connsiteX38" fmla="*/ 0 w 7700697"/>
              <a:gd name="connsiteY38" fmla="*/ 2578291 h 4905840"/>
              <a:gd name="connsiteX39" fmla="*/ 0 w 7700697"/>
              <a:gd name="connsiteY39" fmla="*/ 1935081 h 4905840"/>
              <a:gd name="connsiteX40" fmla="*/ 0 w 7700697"/>
              <a:gd name="connsiteY40" fmla="*/ 1537163 h 4905840"/>
              <a:gd name="connsiteX41" fmla="*/ 0 w 7700697"/>
              <a:gd name="connsiteY41" fmla="*/ 1139245 h 4905840"/>
              <a:gd name="connsiteX42" fmla="*/ 0 w 7700697"/>
              <a:gd name="connsiteY42" fmla="*/ 496035 h 4905840"/>
              <a:gd name="connsiteX43" fmla="*/ 0 w 7700697"/>
              <a:gd name="connsiteY43" fmla="*/ 0 h 49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700697" h="4905840" fill="none" extrusionOk="0">
                <a:moveTo>
                  <a:pt x="0" y="0"/>
                </a:moveTo>
                <a:cubicBezTo>
                  <a:pt x="167444" y="-57820"/>
                  <a:pt x="380118" y="54962"/>
                  <a:pt x="669368" y="0"/>
                </a:cubicBezTo>
                <a:cubicBezTo>
                  <a:pt x="958618" y="-54962"/>
                  <a:pt x="964262" y="13941"/>
                  <a:pt x="1184723" y="0"/>
                </a:cubicBezTo>
                <a:cubicBezTo>
                  <a:pt x="1405184" y="-13941"/>
                  <a:pt x="1589575" y="42155"/>
                  <a:pt x="1854091" y="0"/>
                </a:cubicBezTo>
                <a:cubicBezTo>
                  <a:pt x="2118607" y="-42155"/>
                  <a:pt x="2094346" y="2273"/>
                  <a:pt x="2215431" y="0"/>
                </a:cubicBezTo>
                <a:cubicBezTo>
                  <a:pt x="2336516" y="-2273"/>
                  <a:pt x="2465624" y="29205"/>
                  <a:pt x="2576772" y="0"/>
                </a:cubicBezTo>
                <a:cubicBezTo>
                  <a:pt x="2687920" y="-29205"/>
                  <a:pt x="2805577" y="13887"/>
                  <a:pt x="2938112" y="0"/>
                </a:cubicBezTo>
                <a:cubicBezTo>
                  <a:pt x="3070647" y="-13887"/>
                  <a:pt x="3340518" y="9729"/>
                  <a:pt x="3530473" y="0"/>
                </a:cubicBezTo>
                <a:cubicBezTo>
                  <a:pt x="3720428" y="-9729"/>
                  <a:pt x="4045356" y="18470"/>
                  <a:pt x="4276849" y="0"/>
                </a:cubicBezTo>
                <a:cubicBezTo>
                  <a:pt x="4508342" y="-18470"/>
                  <a:pt x="4776214" y="75404"/>
                  <a:pt x="5023224" y="0"/>
                </a:cubicBezTo>
                <a:cubicBezTo>
                  <a:pt x="5270234" y="-75404"/>
                  <a:pt x="5390153" y="49599"/>
                  <a:pt x="5615585" y="0"/>
                </a:cubicBezTo>
                <a:cubicBezTo>
                  <a:pt x="5841017" y="-49599"/>
                  <a:pt x="6189437" y="38455"/>
                  <a:pt x="6361960" y="0"/>
                </a:cubicBezTo>
                <a:cubicBezTo>
                  <a:pt x="6534483" y="-38455"/>
                  <a:pt x="6747741" y="78775"/>
                  <a:pt x="7108336" y="0"/>
                </a:cubicBezTo>
                <a:cubicBezTo>
                  <a:pt x="7468931" y="-78775"/>
                  <a:pt x="7558104" y="40284"/>
                  <a:pt x="7700697" y="0"/>
                </a:cubicBezTo>
                <a:cubicBezTo>
                  <a:pt x="7769221" y="235155"/>
                  <a:pt x="7655071" y="332099"/>
                  <a:pt x="7700697" y="643210"/>
                </a:cubicBezTo>
                <a:cubicBezTo>
                  <a:pt x="7746323" y="954321"/>
                  <a:pt x="7647314" y="1032562"/>
                  <a:pt x="7700697" y="1188303"/>
                </a:cubicBezTo>
                <a:cubicBezTo>
                  <a:pt x="7754080" y="1344044"/>
                  <a:pt x="7644964" y="1567912"/>
                  <a:pt x="7700697" y="1733397"/>
                </a:cubicBezTo>
                <a:cubicBezTo>
                  <a:pt x="7756430" y="1898882"/>
                  <a:pt x="7680679" y="2067319"/>
                  <a:pt x="7700697" y="2278490"/>
                </a:cubicBezTo>
                <a:cubicBezTo>
                  <a:pt x="7720715" y="2489661"/>
                  <a:pt x="7673882" y="2641246"/>
                  <a:pt x="7700697" y="2823583"/>
                </a:cubicBezTo>
                <a:cubicBezTo>
                  <a:pt x="7727512" y="3005920"/>
                  <a:pt x="7680472" y="3250768"/>
                  <a:pt x="7700697" y="3466794"/>
                </a:cubicBezTo>
                <a:cubicBezTo>
                  <a:pt x="7720922" y="3682820"/>
                  <a:pt x="7663374" y="3896284"/>
                  <a:pt x="7700697" y="4060945"/>
                </a:cubicBezTo>
                <a:cubicBezTo>
                  <a:pt x="7738020" y="4225606"/>
                  <a:pt x="7611883" y="4657516"/>
                  <a:pt x="7700697" y="4905840"/>
                </a:cubicBezTo>
                <a:cubicBezTo>
                  <a:pt x="7537221" y="4952859"/>
                  <a:pt x="7463412" y="4903487"/>
                  <a:pt x="7262350" y="4905840"/>
                </a:cubicBezTo>
                <a:cubicBezTo>
                  <a:pt x="7061288" y="4908193"/>
                  <a:pt x="6738700" y="4824247"/>
                  <a:pt x="6515974" y="4905840"/>
                </a:cubicBezTo>
                <a:cubicBezTo>
                  <a:pt x="6293248" y="4987433"/>
                  <a:pt x="6114708" y="4839599"/>
                  <a:pt x="5769599" y="4905840"/>
                </a:cubicBezTo>
                <a:cubicBezTo>
                  <a:pt x="5424490" y="4972081"/>
                  <a:pt x="5473268" y="4895565"/>
                  <a:pt x="5254245" y="4905840"/>
                </a:cubicBezTo>
                <a:cubicBezTo>
                  <a:pt x="5035222" y="4916115"/>
                  <a:pt x="4792273" y="4883449"/>
                  <a:pt x="4507870" y="4905840"/>
                </a:cubicBezTo>
                <a:cubicBezTo>
                  <a:pt x="4223468" y="4928231"/>
                  <a:pt x="3911671" y="4847340"/>
                  <a:pt x="3761494" y="4905840"/>
                </a:cubicBezTo>
                <a:cubicBezTo>
                  <a:pt x="3611317" y="4964340"/>
                  <a:pt x="3399380" y="4872929"/>
                  <a:pt x="3169133" y="4905840"/>
                </a:cubicBezTo>
                <a:cubicBezTo>
                  <a:pt x="2938886" y="4938751"/>
                  <a:pt x="2940221" y="4860775"/>
                  <a:pt x="2730786" y="4905840"/>
                </a:cubicBezTo>
                <a:cubicBezTo>
                  <a:pt x="2521351" y="4950905"/>
                  <a:pt x="2480269" y="4869409"/>
                  <a:pt x="2369445" y="4905840"/>
                </a:cubicBezTo>
                <a:cubicBezTo>
                  <a:pt x="2258621" y="4942271"/>
                  <a:pt x="2024269" y="4902507"/>
                  <a:pt x="1854091" y="4905840"/>
                </a:cubicBezTo>
                <a:cubicBezTo>
                  <a:pt x="1683913" y="4909173"/>
                  <a:pt x="1396159" y="4877980"/>
                  <a:pt x="1184723" y="4905840"/>
                </a:cubicBezTo>
                <a:cubicBezTo>
                  <a:pt x="973287" y="4933700"/>
                  <a:pt x="924972" y="4902605"/>
                  <a:pt x="823382" y="4905840"/>
                </a:cubicBezTo>
                <a:cubicBezTo>
                  <a:pt x="721792" y="4909075"/>
                  <a:pt x="175756" y="4900831"/>
                  <a:pt x="0" y="4905840"/>
                </a:cubicBezTo>
                <a:cubicBezTo>
                  <a:pt x="-40191" y="4720862"/>
                  <a:pt x="55776" y="4509241"/>
                  <a:pt x="0" y="4360747"/>
                </a:cubicBezTo>
                <a:cubicBezTo>
                  <a:pt x="-55776" y="4212253"/>
                  <a:pt x="65511" y="4036801"/>
                  <a:pt x="0" y="3717537"/>
                </a:cubicBezTo>
                <a:cubicBezTo>
                  <a:pt x="-65511" y="3398273"/>
                  <a:pt x="41339" y="3410906"/>
                  <a:pt x="0" y="3221502"/>
                </a:cubicBezTo>
                <a:cubicBezTo>
                  <a:pt x="-41339" y="3032098"/>
                  <a:pt x="56651" y="2859141"/>
                  <a:pt x="0" y="2578291"/>
                </a:cubicBezTo>
                <a:cubicBezTo>
                  <a:pt x="-56651" y="2297441"/>
                  <a:pt x="66809" y="2104365"/>
                  <a:pt x="0" y="1935081"/>
                </a:cubicBezTo>
                <a:cubicBezTo>
                  <a:pt x="-66809" y="1765797"/>
                  <a:pt x="16274" y="1675508"/>
                  <a:pt x="0" y="1537163"/>
                </a:cubicBezTo>
                <a:cubicBezTo>
                  <a:pt x="-16274" y="1398818"/>
                  <a:pt x="32754" y="1297774"/>
                  <a:pt x="0" y="1139245"/>
                </a:cubicBezTo>
                <a:cubicBezTo>
                  <a:pt x="-32754" y="980716"/>
                  <a:pt x="15366" y="780441"/>
                  <a:pt x="0" y="496035"/>
                </a:cubicBezTo>
                <a:cubicBezTo>
                  <a:pt x="-15366" y="211629"/>
                  <a:pt x="8493" y="234827"/>
                  <a:pt x="0" y="0"/>
                </a:cubicBezTo>
                <a:close/>
              </a:path>
              <a:path w="7700697" h="4905840" stroke="0" extrusionOk="0">
                <a:moveTo>
                  <a:pt x="0" y="0"/>
                </a:moveTo>
                <a:cubicBezTo>
                  <a:pt x="234009" y="-18042"/>
                  <a:pt x="487197" y="26989"/>
                  <a:pt x="746375" y="0"/>
                </a:cubicBezTo>
                <a:cubicBezTo>
                  <a:pt x="1005554" y="-26989"/>
                  <a:pt x="1109743" y="65511"/>
                  <a:pt x="1415744" y="0"/>
                </a:cubicBezTo>
                <a:cubicBezTo>
                  <a:pt x="1721745" y="-65511"/>
                  <a:pt x="1901056" y="21827"/>
                  <a:pt x="2162119" y="0"/>
                </a:cubicBezTo>
                <a:cubicBezTo>
                  <a:pt x="2423182" y="-21827"/>
                  <a:pt x="2606231" y="59542"/>
                  <a:pt x="2908494" y="0"/>
                </a:cubicBezTo>
                <a:cubicBezTo>
                  <a:pt x="3210758" y="-59542"/>
                  <a:pt x="3345721" y="15898"/>
                  <a:pt x="3654869" y="0"/>
                </a:cubicBezTo>
                <a:cubicBezTo>
                  <a:pt x="3964017" y="-15898"/>
                  <a:pt x="4080759" y="75721"/>
                  <a:pt x="4324238" y="0"/>
                </a:cubicBezTo>
                <a:cubicBezTo>
                  <a:pt x="4567717" y="-75721"/>
                  <a:pt x="4882614" y="65277"/>
                  <a:pt x="5070613" y="0"/>
                </a:cubicBezTo>
                <a:cubicBezTo>
                  <a:pt x="5258613" y="-65277"/>
                  <a:pt x="5449025" y="68949"/>
                  <a:pt x="5739981" y="0"/>
                </a:cubicBezTo>
                <a:cubicBezTo>
                  <a:pt x="6030937" y="-68949"/>
                  <a:pt x="6126656" y="44412"/>
                  <a:pt x="6486356" y="0"/>
                </a:cubicBezTo>
                <a:cubicBezTo>
                  <a:pt x="6846056" y="-44412"/>
                  <a:pt x="6773776" y="7272"/>
                  <a:pt x="6924704" y="0"/>
                </a:cubicBezTo>
                <a:cubicBezTo>
                  <a:pt x="7075632" y="-7272"/>
                  <a:pt x="7387827" y="52887"/>
                  <a:pt x="7700697" y="0"/>
                </a:cubicBezTo>
                <a:cubicBezTo>
                  <a:pt x="7735026" y="91970"/>
                  <a:pt x="7690536" y="276462"/>
                  <a:pt x="7700697" y="446977"/>
                </a:cubicBezTo>
                <a:cubicBezTo>
                  <a:pt x="7710858" y="617492"/>
                  <a:pt x="7664747" y="824972"/>
                  <a:pt x="7700697" y="943011"/>
                </a:cubicBezTo>
                <a:cubicBezTo>
                  <a:pt x="7736647" y="1061050"/>
                  <a:pt x="7694412" y="1371339"/>
                  <a:pt x="7700697" y="1537163"/>
                </a:cubicBezTo>
                <a:cubicBezTo>
                  <a:pt x="7706982" y="1702987"/>
                  <a:pt x="7693366" y="1844249"/>
                  <a:pt x="7700697" y="1935081"/>
                </a:cubicBezTo>
                <a:cubicBezTo>
                  <a:pt x="7708028" y="2025913"/>
                  <a:pt x="7666744" y="2262783"/>
                  <a:pt x="7700697" y="2480175"/>
                </a:cubicBezTo>
                <a:cubicBezTo>
                  <a:pt x="7734650" y="2697567"/>
                  <a:pt x="7673985" y="2771939"/>
                  <a:pt x="7700697" y="2927151"/>
                </a:cubicBezTo>
                <a:cubicBezTo>
                  <a:pt x="7727409" y="3082363"/>
                  <a:pt x="7663143" y="3412993"/>
                  <a:pt x="7700697" y="3570361"/>
                </a:cubicBezTo>
                <a:cubicBezTo>
                  <a:pt x="7738251" y="3727729"/>
                  <a:pt x="7685205" y="3955643"/>
                  <a:pt x="7700697" y="4115455"/>
                </a:cubicBezTo>
                <a:cubicBezTo>
                  <a:pt x="7716189" y="4275267"/>
                  <a:pt x="7646536" y="4743995"/>
                  <a:pt x="7700697" y="4905840"/>
                </a:cubicBezTo>
                <a:cubicBezTo>
                  <a:pt x="7453951" y="4989464"/>
                  <a:pt x="7243787" y="4817933"/>
                  <a:pt x="6954322" y="4905840"/>
                </a:cubicBezTo>
                <a:cubicBezTo>
                  <a:pt x="6664858" y="4993747"/>
                  <a:pt x="6682340" y="4892490"/>
                  <a:pt x="6515974" y="4905840"/>
                </a:cubicBezTo>
                <a:cubicBezTo>
                  <a:pt x="6349608" y="4919190"/>
                  <a:pt x="6030728" y="4816455"/>
                  <a:pt x="5769599" y="4905840"/>
                </a:cubicBezTo>
                <a:cubicBezTo>
                  <a:pt x="5508470" y="4995225"/>
                  <a:pt x="5330236" y="4888304"/>
                  <a:pt x="5023224" y="4905840"/>
                </a:cubicBezTo>
                <a:cubicBezTo>
                  <a:pt x="4716213" y="4923376"/>
                  <a:pt x="4725011" y="4895987"/>
                  <a:pt x="4584877" y="4905840"/>
                </a:cubicBezTo>
                <a:cubicBezTo>
                  <a:pt x="4444743" y="4915693"/>
                  <a:pt x="4201597" y="4853147"/>
                  <a:pt x="3992515" y="4905840"/>
                </a:cubicBezTo>
                <a:cubicBezTo>
                  <a:pt x="3783433" y="4958533"/>
                  <a:pt x="3639310" y="4842474"/>
                  <a:pt x="3323147" y="4905840"/>
                </a:cubicBezTo>
                <a:cubicBezTo>
                  <a:pt x="3006984" y="4969206"/>
                  <a:pt x="3069701" y="4873515"/>
                  <a:pt x="2884800" y="4905840"/>
                </a:cubicBezTo>
                <a:cubicBezTo>
                  <a:pt x="2699899" y="4938165"/>
                  <a:pt x="2337650" y="4885139"/>
                  <a:pt x="2138424" y="4905840"/>
                </a:cubicBezTo>
                <a:cubicBezTo>
                  <a:pt x="1939198" y="4926541"/>
                  <a:pt x="1778384" y="4873870"/>
                  <a:pt x="1623070" y="4905840"/>
                </a:cubicBezTo>
                <a:cubicBezTo>
                  <a:pt x="1467756" y="4937810"/>
                  <a:pt x="1430822" y="4864421"/>
                  <a:pt x="1261730" y="4905840"/>
                </a:cubicBezTo>
                <a:cubicBezTo>
                  <a:pt x="1092638" y="4947259"/>
                  <a:pt x="908151" y="4885321"/>
                  <a:pt x="746375" y="4905840"/>
                </a:cubicBezTo>
                <a:cubicBezTo>
                  <a:pt x="584599" y="4926359"/>
                  <a:pt x="205696" y="4859301"/>
                  <a:pt x="0" y="4905840"/>
                </a:cubicBezTo>
                <a:cubicBezTo>
                  <a:pt x="-19095" y="4747263"/>
                  <a:pt x="45612" y="4678713"/>
                  <a:pt x="0" y="4507922"/>
                </a:cubicBezTo>
                <a:cubicBezTo>
                  <a:pt x="-45612" y="4337131"/>
                  <a:pt x="27507" y="4240945"/>
                  <a:pt x="0" y="4011887"/>
                </a:cubicBezTo>
                <a:cubicBezTo>
                  <a:pt x="-27507" y="3782829"/>
                  <a:pt x="9870" y="3672982"/>
                  <a:pt x="0" y="3564910"/>
                </a:cubicBezTo>
                <a:cubicBezTo>
                  <a:pt x="-9870" y="3456838"/>
                  <a:pt x="13989" y="3349489"/>
                  <a:pt x="0" y="3166992"/>
                </a:cubicBezTo>
                <a:cubicBezTo>
                  <a:pt x="-13989" y="2984495"/>
                  <a:pt x="46164" y="2875862"/>
                  <a:pt x="0" y="2621899"/>
                </a:cubicBezTo>
                <a:cubicBezTo>
                  <a:pt x="-46164" y="2367936"/>
                  <a:pt x="61960" y="2281699"/>
                  <a:pt x="0" y="2027747"/>
                </a:cubicBezTo>
                <a:cubicBezTo>
                  <a:pt x="-61960" y="1773795"/>
                  <a:pt x="58092" y="1741060"/>
                  <a:pt x="0" y="1482654"/>
                </a:cubicBezTo>
                <a:cubicBezTo>
                  <a:pt x="-58092" y="1224248"/>
                  <a:pt x="14388" y="1145235"/>
                  <a:pt x="0" y="937561"/>
                </a:cubicBezTo>
                <a:cubicBezTo>
                  <a:pt x="-14388" y="729887"/>
                  <a:pt x="94986" y="283260"/>
                  <a:pt x="0" y="0"/>
                </a:cubicBezTo>
                <a:close/>
              </a:path>
            </a:pathLst>
          </a:custGeom>
          <a:solidFill>
            <a:srgbClr val="95310D"/>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sz="6000" b="1" i="0" cap="none">
                <a:solidFill>
                  <a:schemeClr val="bg1"/>
                </a:solidFill>
                <a:latin typeface="+mn-lt"/>
              </a:rPr>
              <a:t>Woodbury is down to only 2% contamination in their green food bags… a little friendly competition with Middlebury, perhaps?</a:t>
            </a:r>
          </a:p>
        </p:txBody>
      </p:sp>
    </p:spTree>
    <p:extLst>
      <p:ext uri="{BB962C8B-B14F-4D97-AF65-F5344CB8AC3E}">
        <p14:creationId xmlns:p14="http://schemas.microsoft.com/office/powerpoint/2010/main" val="2635387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FC48D5B-73D4-F68A-3D0A-06351AB38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0489" y="4534953"/>
            <a:ext cx="2950200" cy="221226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C53C29F6-73FD-CD14-4197-F137CA18E7D0}"/>
              </a:ext>
            </a:extLst>
          </p:cNvPr>
          <p:cNvSpPr txBox="1">
            <a:spLocks/>
          </p:cNvSpPr>
          <p:nvPr/>
        </p:nvSpPr>
        <p:spPr>
          <a:xfrm>
            <a:off x="2486026" y="157209"/>
            <a:ext cx="8362950" cy="1338216"/>
          </a:xfrm>
          <a:custGeom>
            <a:avLst/>
            <a:gdLst>
              <a:gd name="connsiteX0" fmla="*/ 0 w 8362950"/>
              <a:gd name="connsiteY0" fmla="*/ 0 h 1338216"/>
              <a:gd name="connsiteX1" fmla="*/ 597354 w 8362950"/>
              <a:gd name="connsiteY1" fmla="*/ 0 h 1338216"/>
              <a:gd name="connsiteX2" fmla="*/ 1194707 w 8362950"/>
              <a:gd name="connsiteY2" fmla="*/ 0 h 1338216"/>
              <a:gd name="connsiteX3" fmla="*/ 1708431 w 8362950"/>
              <a:gd name="connsiteY3" fmla="*/ 0 h 1338216"/>
              <a:gd name="connsiteX4" fmla="*/ 2305785 w 8362950"/>
              <a:gd name="connsiteY4" fmla="*/ 0 h 1338216"/>
              <a:gd name="connsiteX5" fmla="*/ 2903138 w 8362950"/>
              <a:gd name="connsiteY5" fmla="*/ 0 h 1338216"/>
              <a:gd name="connsiteX6" fmla="*/ 3500492 w 8362950"/>
              <a:gd name="connsiteY6" fmla="*/ 0 h 1338216"/>
              <a:gd name="connsiteX7" fmla="*/ 4181475 w 8362950"/>
              <a:gd name="connsiteY7" fmla="*/ 0 h 1338216"/>
              <a:gd name="connsiteX8" fmla="*/ 4611570 w 8362950"/>
              <a:gd name="connsiteY8" fmla="*/ 0 h 1338216"/>
              <a:gd name="connsiteX9" fmla="*/ 5041664 w 8362950"/>
              <a:gd name="connsiteY9" fmla="*/ 0 h 1338216"/>
              <a:gd name="connsiteX10" fmla="*/ 5388129 w 8362950"/>
              <a:gd name="connsiteY10" fmla="*/ 0 h 1338216"/>
              <a:gd name="connsiteX11" fmla="*/ 5901853 w 8362950"/>
              <a:gd name="connsiteY11" fmla="*/ 0 h 1338216"/>
              <a:gd name="connsiteX12" fmla="*/ 6415577 w 8362950"/>
              <a:gd name="connsiteY12" fmla="*/ 0 h 1338216"/>
              <a:gd name="connsiteX13" fmla="*/ 7096560 w 8362950"/>
              <a:gd name="connsiteY13" fmla="*/ 0 h 1338216"/>
              <a:gd name="connsiteX14" fmla="*/ 7443025 w 8362950"/>
              <a:gd name="connsiteY14" fmla="*/ 0 h 1338216"/>
              <a:gd name="connsiteX15" fmla="*/ 7789491 w 8362950"/>
              <a:gd name="connsiteY15" fmla="*/ 0 h 1338216"/>
              <a:gd name="connsiteX16" fmla="*/ 8362950 w 8362950"/>
              <a:gd name="connsiteY16" fmla="*/ 0 h 1338216"/>
              <a:gd name="connsiteX17" fmla="*/ 8362950 w 8362950"/>
              <a:gd name="connsiteY17" fmla="*/ 446072 h 1338216"/>
              <a:gd name="connsiteX18" fmla="*/ 8362950 w 8362950"/>
              <a:gd name="connsiteY18" fmla="*/ 878762 h 1338216"/>
              <a:gd name="connsiteX19" fmla="*/ 8362950 w 8362950"/>
              <a:gd name="connsiteY19" fmla="*/ 1338216 h 1338216"/>
              <a:gd name="connsiteX20" fmla="*/ 7932855 w 8362950"/>
              <a:gd name="connsiteY20" fmla="*/ 1338216 h 1338216"/>
              <a:gd name="connsiteX21" fmla="*/ 7168243 w 8362950"/>
              <a:gd name="connsiteY21" fmla="*/ 1338216 h 1338216"/>
              <a:gd name="connsiteX22" fmla="*/ 6487260 w 8362950"/>
              <a:gd name="connsiteY22" fmla="*/ 1338216 h 1338216"/>
              <a:gd name="connsiteX23" fmla="*/ 6057165 w 8362950"/>
              <a:gd name="connsiteY23" fmla="*/ 1338216 h 1338216"/>
              <a:gd name="connsiteX24" fmla="*/ 5710700 w 8362950"/>
              <a:gd name="connsiteY24" fmla="*/ 1338216 h 1338216"/>
              <a:gd name="connsiteX25" fmla="*/ 5196976 w 8362950"/>
              <a:gd name="connsiteY25" fmla="*/ 1338216 h 1338216"/>
              <a:gd name="connsiteX26" fmla="*/ 4766882 w 8362950"/>
              <a:gd name="connsiteY26" fmla="*/ 1338216 h 1338216"/>
              <a:gd name="connsiteX27" fmla="*/ 4420416 w 8362950"/>
              <a:gd name="connsiteY27" fmla="*/ 1338216 h 1338216"/>
              <a:gd name="connsiteX28" fmla="*/ 3739433 w 8362950"/>
              <a:gd name="connsiteY28" fmla="*/ 1338216 h 1338216"/>
              <a:gd name="connsiteX29" fmla="*/ 2974821 w 8362950"/>
              <a:gd name="connsiteY29" fmla="*/ 1338216 h 1338216"/>
              <a:gd name="connsiteX30" fmla="*/ 2293838 w 8362950"/>
              <a:gd name="connsiteY30" fmla="*/ 1338216 h 1338216"/>
              <a:gd name="connsiteX31" fmla="*/ 1529225 w 8362950"/>
              <a:gd name="connsiteY31" fmla="*/ 1338216 h 1338216"/>
              <a:gd name="connsiteX32" fmla="*/ 1015501 w 8362950"/>
              <a:gd name="connsiteY32" fmla="*/ 1338216 h 1338216"/>
              <a:gd name="connsiteX33" fmla="*/ 0 w 8362950"/>
              <a:gd name="connsiteY33" fmla="*/ 1338216 h 1338216"/>
              <a:gd name="connsiteX34" fmla="*/ 0 w 8362950"/>
              <a:gd name="connsiteY34" fmla="*/ 865380 h 1338216"/>
              <a:gd name="connsiteX35" fmla="*/ 0 w 8362950"/>
              <a:gd name="connsiteY35" fmla="*/ 419308 h 1338216"/>
              <a:gd name="connsiteX36" fmla="*/ 0 w 8362950"/>
              <a:gd name="connsiteY36" fmla="*/ 0 h 133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62950" h="1338216" fill="none" extrusionOk="0">
                <a:moveTo>
                  <a:pt x="0" y="0"/>
                </a:moveTo>
                <a:cubicBezTo>
                  <a:pt x="165230" y="-26905"/>
                  <a:pt x="409657" y="35119"/>
                  <a:pt x="597354" y="0"/>
                </a:cubicBezTo>
                <a:cubicBezTo>
                  <a:pt x="785051" y="-35119"/>
                  <a:pt x="912468" y="45865"/>
                  <a:pt x="1194707" y="0"/>
                </a:cubicBezTo>
                <a:cubicBezTo>
                  <a:pt x="1476946" y="-45865"/>
                  <a:pt x="1584404" y="23688"/>
                  <a:pt x="1708431" y="0"/>
                </a:cubicBezTo>
                <a:cubicBezTo>
                  <a:pt x="1832458" y="-23688"/>
                  <a:pt x="2082564" y="60636"/>
                  <a:pt x="2305785" y="0"/>
                </a:cubicBezTo>
                <a:cubicBezTo>
                  <a:pt x="2529006" y="-60636"/>
                  <a:pt x="2712780" y="32458"/>
                  <a:pt x="2903138" y="0"/>
                </a:cubicBezTo>
                <a:cubicBezTo>
                  <a:pt x="3093496" y="-32458"/>
                  <a:pt x="3206819" y="37439"/>
                  <a:pt x="3500492" y="0"/>
                </a:cubicBezTo>
                <a:cubicBezTo>
                  <a:pt x="3794165" y="-37439"/>
                  <a:pt x="3930757" y="33093"/>
                  <a:pt x="4181475" y="0"/>
                </a:cubicBezTo>
                <a:cubicBezTo>
                  <a:pt x="4432193" y="-33093"/>
                  <a:pt x="4455506" y="27173"/>
                  <a:pt x="4611570" y="0"/>
                </a:cubicBezTo>
                <a:cubicBezTo>
                  <a:pt x="4767635" y="-27173"/>
                  <a:pt x="4893380" y="4092"/>
                  <a:pt x="5041664" y="0"/>
                </a:cubicBezTo>
                <a:cubicBezTo>
                  <a:pt x="5189948" y="-4092"/>
                  <a:pt x="5223053" y="23296"/>
                  <a:pt x="5388129" y="0"/>
                </a:cubicBezTo>
                <a:cubicBezTo>
                  <a:pt x="5553205" y="-23296"/>
                  <a:pt x="5704955" y="1537"/>
                  <a:pt x="5901853" y="0"/>
                </a:cubicBezTo>
                <a:cubicBezTo>
                  <a:pt x="6098751" y="-1537"/>
                  <a:pt x="6169724" y="59305"/>
                  <a:pt x="6415577" y="0"/>
                </a:cubicBezTo>
                <a:cubicBezTo>
                  <a:pt x="6661430" y="-59305"/>
                  <a:pt x="6918928" y="20725"/>
                  <a:pt x="7096560" y="0"/>
                </a:cubicBezTo>
                <a:cubicBezTo>
                  <a:pt x="7274192" y="-20725"/>
                  <a:pt x="7315993" y="32189"/>
                  <a:pt x="7443025" y="0"/>
                </a:cubicBezTo>
                <a:cubicBezTo>
                  <a:pt x="7570057" y="-32189"/>
                  <a:pt x="7640885" y="12589"/>
                  <a:pt x="7789491" y="0"/>
                </a:cubicBezTo>
                <a:cubicBezTo>
                  <a:pt x="7938097" y="-12589"/>
                  <a:pt x="8121616" y="14085"/>
                  <a:pt x="8362950" y="0"/>
                </a:cubicBezTo>
                <a:cubicBezTo>
                  <a:pt x="8413895" y="204324"/>
                  <a:pt x="8311134" y="350389"/>
                  <a:pt x="8362950" y="446072"/>
                </a:cubicBezTo>
                <a:cubicBezTo>
                  <a:pt x="8414766" y="541755"/>
                  <a:pt x="8350786" y="708398"/>
                  <a:pt x="8362950" y="878762"/>
                </a:cubicBezTo>
                <a:cubicBezTo>
                  <a:pt x="8375114" y="1049126"/>
                  <a:pt x="8353482" y="1215172"/>
                  <a:pt x="8362950" y="1338216"/>
                </a:cubicBezTo>
                <a:cubicBezTo>
                  <a:pt x="8247033" y="1386278"/>
                  <a:pt x="8032502" y="1297328"/>
                  <a:pt x="7932855" y="1338216"/>
                </a:cubicBezTo>
                <a:cubicBezTo>
                  <a:pt x="7833209" y="1379104"/>
                  <a:pt x="7474136" y="1257729"/>
                  <a:pt x="7168243" y="1338216"/>
                </a:cubicBezTo>
                <a:cubicBezTo>
                  <a:pt x="6862350" y="1418703"/>
                  <a:pt x="6690860" y="1259330"/>
                  <a:pt x="6487260" y="1338216"/>
                </a:cubicBezTo>
                <a:cubicBezTo>
                  <a:pt x="6283660" y="1417102"/>
                  <a:pt x="6226556" y="1313355"/>
                  <a:pt x="6057165" y="1338216"/>
                </a:cubicBezTo>
                <a:cubicBezTo>
                  <a:pt x="5887775" y="1363077"/>
                  <a:pt x="5788064" y="1298249"/>
                  <a:pt x="5710700" y="1338216"/>
                </a:cubicBezTo>
                <a:cubicBezTo>
                  <a:pt x="5633337" y="1378183"/>
                  <a:pt x="5401832" y="1312154"/>
                  <a:pt x="5196976" y="1338216"/>
                </a:cubicBezTo>
                <a:cubicBezTo>
                  <a:pt x="4992120" y="1364278"/>
                  <a:pt x="4917588" y="1319702"/>
                  <a:pt x="4766882" y="1338216"/>
                </a:cubicBezTo>
                <a:cubicBezTo>
                  <a:pt x="4616176" y="1356730"/>
                  <a:pt x="4493852" y="1330184"/>
                  <a:pt x="4420416" y="1338216"/>
                </a:cubicBezTo>
                <a:cubicBezTo>
                  <a:pt x="4346980" y="1346248"/>
                  <a:pt x="3898233" y="1299731"/>
                  <a:pt x="3739433" y="1338216"/>
                </a:cubicBezTo>
                <a:cubicBezTo>
                  <a:pt x="3580633" y="1376701"/>
                  <a:pt x="3271088" y="1275916"/>
                  <a:pt x="2974821" y="1338216"/>
                </a:cubicBezTo>
                <a:cubicBezTo>
                  <a:pt x="2678554" y="1400516"/>
                  <a:pt x="2596398" y="1332911"/>
                  <a:pt x="2293838" y="1338216"/>
                </a:cubicBezTo>
                <a:cubicBezTo>
                  <a:pt x="1991278" y="1343521"/>
                  <a:pt x="1906473" y="1251947"/>
                  <a:pt x="1529225" y="1338216"/>
                </a:cubicBezTo>
                <a:cubicBezTo>
                  <a:pt x="1151977" y="1424485"/>
                  <a:pt x="1130450" y="1328011"/>
                  <a:pt x="1015501" y="1338216"/>
                </a:cubicBezTo>
                <a:cubicBezTo>
                  <a:pt x="900552" y="1348421"/>
                  <a:pt x="388927" y="1257491"/>
                  <a:pt x="0" y="1338216"/>
                </a:cubicBezTo>
                <a:cubicBezTo>
                  <a:pt x="-34376" y="1159232"/>
                  <a:pt x="5587" y="1000882"/>
                  <a:pt x="0" y="865380"/>
                </a:cubicBezTo>
                <a:cubicBezTo>
                  <a:pt x="-5587" y="729878"/>
                  <a:pt x="30506" y="581440"/>
                  <a:pt x="0" y="419308"/>
                </a:cubicBezTo>
                <a:cubicBezTo>
                  <a:pt x="-30506" y="257176"/>
                  <a:pt x="1344" y="177449"/>
                  <a:pt x="0" y="0"/>
                </a:cubicBezTo>
                <a:close/>
              </a:path>
              <a:path w="8362950" h="1338216" stroke="0" extrusionOk="0">
                <a:moveTo>
                  <a:pt x="0" y="0"/>
                </a:moveTo>
                <a:cubicBezTo>
                  <a:pt x="281728" y="-23934"/>
                  <a:pt x="511091" y="52482"/>
                  <a:pt x="764613" y="0"/>
                </a:cubicBezTo>
                <a:cubicBezTo>
                  <a:pt x="1018135" y="-52482"/>
                  <a:pt x="1149863" y="9444"/>
                  <a:pt x="1445596" y="0"/>
                </a:cubicBezTo>
                <a:cubicBezTo>
                  <a:pt x="1741329" y="-9444"/>
                  <a:pt x="1922601" y="28519"/>
                  <a:pt x="2210208" y="0"/>
                </a:cubicBezTo>
                <a:cubicBezTo>
                  <a:pt x="2497815" y="-28519"/>
                  <a:pt x="2786633" y="60825"/>
                  <a:pt x="2974821" y="0"/>
                </a:cubicBezTo>
                <a:cubicBezTo>
                  <a:pt x="3163009" y="-60825"/>
                  <a:pt x="3489177" y="85935"/>
                  <a:pt x="3739433" y="0"/>
                </a:cubicBezTo>
                <a:cubicBezTo>
                  <a:pt x="3989689" y="-85935"/>
                  <a:pt x="4268330" y="302"/>
                  <a:pt x="4420416" y="0"/>
                </a:cubicBezTo>
                <a:cubicBezTo>
                  <a:pt x="4572502" y="-302"/>
                  <a:pt x="4839888" y="16556"/>
                  <a:pt x="5185029" y="0"/>
                </a:cubicBezTo>
                <a:cubicBezTo>
                  <a:pt x="5530170" y="-16556"/>
                  <a:pt x="5725941" y="12259"/>
                  <a:pt x="5866012" y="0"/>
                </a:cubicBezTo>
                <a:cubicBezTo>
                  <a:pt x="6006083" y="-12259"/>
                  <a:pt x="6260785" y="19744"/>
                  <a:pt x="6630625" y="0"/>
                </a:cubicBezTo>
                <a:cubicBezTo>
                  <a:pt x="7000465" y="-19744"/>
                  <a:pt x="6933926" y="23009"/>
                  <a:pt x="7060719" y="0"/>
                </a:cubicBezTo>
                <a:cubicBezTo>
                  <a:pt x="7187512" y="-23009"/>
                  <a:pt x="7443287" y="25831"/>
                  <a:pt x="7825332" y="0"/>
                </a:cubicBezTo>
                <a:cubicBezTo>
                  <a:pt x="8207377" y="-25831"/>
                  <a:pt x="8115981" y="16913"/>
                  <a:pt x="8362950" y="0"/>
                </a:cubicBezTo>
                <a:cubicBezTo>
                  <a:pt x="8403479" y="125564"/>
                  <a:pt x="8337452" y="298313"/>
                  <a:pt x="8362950" y="459454"/>
                </a:cubicBezTo>
                <a:cubicBezTo>
                  <a:pt x="8388448" y="620595"/>
                  <a:pt x="8331628" y="725521"/>
                  <a:pt x="8362950" y="918908"/>
                </a:cubicBezTo>
                <a:cubicBezTo>
                  <a:pt x="8394272" y="1112295"/>
                  <a:pt x="8316590" y="1234778"/>
                  <a:pt x="8362950" y="1338216"/>
                </a:cubicBezTo>
                <a:cubicBezTo>
                  <a:pt x="8137293" y="1345576"/>
                  <a:pt x="7992117" y="1295391"/>
                  <a:pt x="7765596" y="1338216"/>
                </a:cubicBezTo>
                <a:cubicBezTo>
                  <a:pt x="7539075" y="1381041"/>
                  <a:pt x="7438072" y="1295595"/>
                  <a:pt x="7335502" y="1338216"/>
                </a:cubicBezTo>
                <a:cubicBezTo>
                  <a:pt x="7232932" y="1380837"/>
                  <a:pt x="7129258" y="1314933"/>
                  <a:pt x="6989037" y="1338216"/>
                </a:cubicBezTo>
                <a:cubicBezTo>
                  <a:pt x="6848816" y="1361499"/>
                  <a:pt x="6656312" y="1289338"/>
                  <a:pt x="6391683" y="1338216"/>
                </a:cubicBezTo>
                <a:cubicBezTo>
                  <a:pt x="6127054" y="1387094"/>
                  <a:pt x="6100667" y="1311227"/>
                  <a:pt x="5877959" y="1338216"/>
                </a:cubicBezTo>
                <a:cubicBezTo>
                  <a:pt x="5655251" y="1365205"/>
                  <a:pt x="5435171" y="1313588"/>
                  <a:pt x="5196976" y="1338216"/>
                </a:cubicBezTo>
                <a:cubicBezTo>
                  <a:pt x="4958781" y="1362844"/>
                  <a:pt x="4873538" y="1337408"/>
                  <a:pt x="4766882" y="1338216"/>
                </a:cubicBezTo>
                <a:cubicBezTo>
                  <a:pt x="4660226" y="1339024"/>
                  <a:pt x="4275789" y="1331436"/>
                  <a:pt x="4002269" y="1338216"/>
                </a:cubicBezTo>
                <a:cubicBezTo>
                  <a:pt x="3728749" y="1344996"/>
                  <a:pt x="3547987" y="1323107"/>
                  <a:pt x="3237656" y="1338216"/>
                </a:cubicBezTo>
                <a:cubicBezTo>
                  <a:pt x="2927325" y="1353325"/>
                  <a:pt x="2966708" y="1290544"/>
                  <a:pt x="2807562" y="1338216"/>
                </a:cubicBezTo>
                <a:cubicBezTo>
                  <a:pt x="2648416" y="1385888"/>
                  <a:pt x="2436779" y="1320793"/>
                  <a:pt x="2210208" y="1338216"/>
                </a:cubicBezTo>
                <a:cubicBezTo>
                  <a:pt x="1983637" y="1355639"/>
                  <a:pt x="1737034" y="1271603"/>
                  <a:pt x="1529225" y="1338216"/>
                </a:cubicBezTo>
                <a:cubicBezTo>
                  <a:pt x="1321416" y="1404829"/>
                  <a:pt x="1300337" y="1335208"/>
                  <a:pt x="1099131" y="1338216"/>
                </a:cubicBezTo>
                <a:cubicBezTo>
                  <a:pt x="897925" y="1341224"/>
                  <a:pt x="455494" y="1291191"/>
                  <a:pt x="0" y="1338216"/>
                </a:cubicBezTo>
                <a:cubicBezTo>
                  <a:pt x="-16888" y="1201761"/>
                  <a:pt x="1055" y="1077777"/>
                  <a:pt x="0" y="905526"/>
                </a:cubicBezTo>
                <a:cubicBezTo>
                  <a:pt x="-1055" y="733275"/>
                  <a:pt x="36267" y="649376"/>
                  <a:pt x="0" y="432690"/>
                </a:cubicBezTo>
                <a:cubicBezTo>
                  <a:pt x="-36267" y="216004"/>
                  <a:pt x="32449" y="113967"/>
                  <a:pt x="0" y="0"/>
                </a:cubicBezTo>
                <a:close/>
              </a:path>
            </a:pathLst>
          </a:custGeom>
          <a:solidFill>
            <a:srgbClr val="647459"/>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Step 3: Normal dumpsters for orange, new container for green</a:t>
            </a:r>
          </a:p>
        </p:txBody>
      </p:sp>
      <p:pic>
        <p:nvPicPr>
          <p:cNvPr id="3" name="Picture 2">
            <a:extLst>
              <a:ext uri="{FF2B5EF4-FFF2-40B4-BE49-F238E27FC236}">
                <a16:creationId xmlns:a16="http://schemas.microsoft.com/office/drawing/2014/main" id="{5427DF2C-C246-732C-97B0-D4BF65C096E7}"/>
              </a:ext>
            </a:extLst>
          </p:cNvPr>
          <p:cNvPicPr>
            <a:picLocks noChangeAspect="1"/>
          </p:cNvPicPr>
          <p:nvPr/>
        </p:nvPicPr>
        <p:blipFill>
          <a:blip r:embed="rId4"/>
          <a:stretch>
            <a:fillRect/>
          </a:stretch>
        </p:blipFill>
        <p:spPr>
          <a:xfrm>
            <a:off x="986367" y="2062339"/>
            <a:ext cx="3890433" cy="4212902"/>
          </a:xfrm>
          <a:prstGeom prst="rect">
            <a:avLst/>
          </a:prstGeom>
        </p:spPr>
      </p:pic>
      <p:sp>
        <p:nvSpPr>
          <p:cNvPr id="5" name="Rectangle 4">
            <a:extLst>
              <a:ext uri="{FF2B5EF4-FFF2-40B4-BE49-F238E27FC236}">
                <a16:creationId xmlns:a16="http://schemas.microsoft.com/office/drawing/2014/main" id="{063C10C8-5EC0-BDBB-6CEF-473B95510ADC}"/>
              </a:ext>
            </a:extLst>
          </p:cNvPr>
          <p:cNvSpPr/>
          <p:nvPr/>
        </p:nvSpPr>
        <p:spPr>
          <a:xfrm>
            <a:off x="1761545" y="4265108"/>
            <a:ext cx="1170038" cy="1120877"/>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E937789-D298-2362-7863-CBDA2126F7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53" r="17943" b="25958"/>
          <a:stretch/>
        </p:blipFill>
        <p:spPr bwMode="auto">
          <a:xfrm>
            <a:off x="5535038" y="1945532"/>
            <a:ext cx="3890434" cy="3158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544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3E50F4-42CD-DE35-54F6-81519B28E0E4}"/>
              </a:ext>
            </a:extLst>
          </p:cNvPr>
          <p:cNvSpPr>
            <a:spLocks noGrp="1"/>
          </p:cNvSpPr>
          <p:nvPr>
            <p:ph idx="1"/>
          </p:nvPr>
        </p:nvSpPr>
        <p:spPr>
          <a:xfrm>
            <a:off x="1172814" y="4578332"/>
            <a:ext cx="10130726" cy="1958507"/>
          </a:xfrm>
        </p:spPr>
        <p:txBody>
          <a:bodyPr>
            <a:normAutofit fontScale="92500" lnSpcReduction="20000"/>
          </a:bodyPr>
          <a:lstStyle/>
          <a:p>
            <a:r>
              <a:rPr lang="en-US" sz="3200" b="1">
                <a:solidFill>
                  <a:schemeClr val="tx1"/>
                </a:solidFill>
                <a:ea typeface="Cambria" panose="02040503050406030204" pitchFamily="18" charset="0"/>
              </a:rPr>
              <a:t>Orange bags are hauled to their normal disposal destination</a:t>
            </a:r>
          </a:p>
          <a:p>
            <a:r>
              <a:rPr lang="en-US" sz="3200" b="1">
                <a:solidFill>
                  <a:schemeClr val="tx1"/>
                </a:solidFill>
                <a:ea typeface="Cambria" panose="02040503050406030204" pitchFamily="18" charset="0"/>
              </a:rPr>
              <a:t>Green bags go to Quantum Biopower in Southington</a:t>
            </a:r>
          </a:p>
          <a:p>
            <a:r>
              <a:rPr lang="en-US" sz="3200" b="1">
                <a:solidFill>
                  <a:schemeClr val="tx1"/>
                </a:solidFill>
                <a:ea typeface="Cambria" panose="02040503050406030204" pitchFamily="18" charset="0"/>
              </a:rPr>
              <a:t>Anaerobic digestor produces renewable energy + byproducts like mulch from organic waste</a:t>
            </a:r>
            <a:endParaRPr lang="en-US" sz="2800" b="1">
              <a:solidFill>
                <a:schemeClr val="tx1"/>
              </a:solidFill>
              <a:ea typeface="Cambria" panose="02040503050406030204" pitchFamily="18" charset="0"/>
            </a:endParaRPr>
          </a:p>
        </p:txBody>
      </p:sp>
      <p:sp>
        <p:nvSpPr>
          <p:cNvPr id="11" name="Title 1">
            <a:extLst>
              <a:ext uri="{FF2B5EF4-FFF2-40B4-BE49-F238E27FC236}">
                <a16:creationId xmlns:a16="http://schemas.microsoft.com/office/drawing/2014/main" id="{C53C29F6-73FD-CD14-4197-F137CA18E7D0}"/>
              </a:ext>
            </a:extLst>
          </p:cNvPr>
          <p:cNvSpPr txBox="1">
            <a:spLocks/>
          </p:cNvSpPr>
          <p:nvPr/>
        </p:nvSpPr>
        <p:spPr>
          <a:xfrm>
            <a:off x="2568730" y="321161"/>
            <a:ext cx="7054540" cy="1235265"/>
          </a:xfrm>
          <a:custGeom>
            <a:avLst/>
            <a:gdLst>
              <a:gd name="connsiteX0" fmla="*/ 0 w 7054540"/>
              <a:gd name="connsiteY0" fmla="*/ 0 h 1235265"/>
              <a:gd name="connsiteX1" fmla="*/ 587878 w 7054540"/>
              <a:gd name="connsiteY1" fmla="*/ 0 h 1235265"/>
              <a:gd name="connsiteX2" fmla="*/ 1246302 w 7054540"/>
              <a:gd name="connsiteY2" fmla="*/ 0 h 1235265"/>
              <a:gd name="connsiteX3" fmla="*/ 1763635 w 7054540"/>
              <a:gd name="connsiteY3" fmla="*/ 0 h 1235265"/>
              <a:gd name="connsiteX4" fmla="*/ 2492604 w 7054540"/>
              <a:gd name="connsiteY4" fmla="*/ 0 h 1235265"/>
              <a:gd name="connsiteX5" fmla="*/ 2939392 w 7054540"/>
              <a:gd name="connsiteY5" fmla="*/ 0 h 1235265"/>
              <a:gd name="connsiteX6" fmla="*/ 3527270 w 7054540"/>
              <a:gd name="connsiteY6" fmla="*/ 0 h 1235265"/>
              <a:gd name="connsiteX7" fmla="*/ 4044603 w 7054540"/>
              <a:gd name="connsiteY7" fmla="*/ 0 h 1235265"/>
              <a:gd name="connsiteX8" fmla="*/ 4632481 w 7054540"/>
              <a:gd name="connsiteY8" fmla="*/ 0 h 1235265"/>
              <a:gd name="connsiteX9" fmla="*/ 5220360 w 7054540"/>
              <a:gd name="connsiteY9" fmla="*/ 0 h 1235265"/>
              <a:gd name="connsiteX10" fmla="*/ 5808238 w 7054540"/>
              <a:gd name="connsiteY10" fmla="*/ 0 h 1235265"/>
              <a:gd name="connsiteX11" fmla="*/ 6466662 w 7054540"/>
              <a:gd name="connsiteY11" fmla="*/ 0 h 1235265"/>
              <a:gd name="connsiteX12" fmla="*/ 7054540 w 7054540"/>
              <a:gd name="connsiteY12" fmla="*/ 0 h 1235265"/>
              <a:gd name="connsiteX13" fmla="*/ 7054540 w 7054540"/>
              <a:gd name="connsiteY13" fmla="*/ 387050 h 1235265"/>
              <a:gd name="connsiteX14" fmla="*/ 7054540 w 7054540"/>
              <a:gd name="connsiteY14" fmla="*/ 786452 h 1235265"/>
              <a:gd name="connsiteX15" fmla="*/ 7054540 w 7054540"/>
              <a:gd name="connsiteY15" fmla="*/ 1235265 h 1235265"/>
              <a:gd name="connsiteX16" fmla="*/ 6607752 w 7054540"/>
              <a:gd name="connsiteY16" fmla="*/ 1235265 h 1235265"/>
              <a:gd name="connsiteX17" fmla="*/ 6231510 w 7054540"/>
              <a:gd name="connsiteY17" fmla="*/ 1235265 h 1235265"/>
              <a:gd name="connsiteX18" fmla="*/ 5784723 w 7054540"/>
              <a:gd name="connsiteY18" fmla="*/ 1235265 h 1235265"/>
              <a:gd name="connsiteX19" fmla="*/ 5337935 w 7054540"/>
              <a:gd name="connsiteY19" fmla="*/ 1235265 h 1235265"/>
              <a:gd name="connsiteX20" fmla="*/ 4608966 w 7054540"/>
              <a:gd name="connsiteY20" fmla="*/ 1235265 h 1235265"/>
              <a:gd name="connsiteX21" fmla="*/ 3879997 w 7054540"/>
              <a:gd name="connsiteY21" fmla="*/ 1235265 h 1235265"/>
              <a:gd name="connsiteX22" fmla="*/ 3292119 w 7054540"/>
              <a:gd name="connsiteY22" fmla="*/ 1235265 h 1235265"/>
              <a:gd name="connsiteX23" fmla="*/ 2704240 w 7054540"/>
              <a:gd name="connsiteY23" fmla="*/ 1235265 h 1235265"/>
              <a:gd name="connsiteX24" fmla="*/ 2327998 w 7054540"/>
              <a:gd name="connsiteY24" fmla="*/ 1235265 h 1235265"/>
              <a:gd name="connsiteX25" fmla="*/ 1599029 w 7054540"/>
              <a:gd name="connsiteY25" fmla="*/ 1235265 h 1235265"/>
              <a:gd name="connsiteX26" fmla="*/ 940605 w 7054540"/>
              <a:gd name="connsiteY26" fmla="*/ 1235265 h 1235265"/>
              <a:gd name="connsiteX27" fmla="*/ 0 w 7054540"/>
              <a:gd name="connsiteY27" fmla="*/ 1235265 h 1235265"/>
              <a:gd name="connsiteX28" fmla="*/ 0 w 7054540"/>
              <a:gd name="connsiteY28" fmla="*/ 860568 h 1235265"/>
              <a:gd name="connsiteX29" fmla="*/ 0 w 7054540"/>
              <a:gd name="connsiteY29" fmla="*/ 485871 h 1235265"/>
              <a:gd name="connsiteX30" fmla="*/ 0 w 7054540"/>
              <a:gd name="connsiteY30" fmla="*/ 0 h 123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54540" h="1235265" fill="none" extrusionOk="0">
                <a:moveTo>
                  <a:pt x="0" y="0"/>
                </a:moveTo>
                <a:cubicBezTo>
                  <a:pt x="200837" y="-29265"/>
                  <a:pt x="411549" y="41700"/>
                  <a:pt x="587878" y="0"/>
                </a:cubicBezTo>
                <a:cubicBezTo>
                  <a:pt x="764207" y="-41700"/>
                  <a:pt x="934419" y="34193"/>
                  <a:pt x="1246302" y="0"/>
                </a:cubicBezTo>
                <a:cubicBezTo>
                  <a:pt x="1558185" y="-34193"/>
                  <a:pt x="1600650" y="17123"/>
                  <a:pt x="1763635" y="0"/>
                </a:cubicBezTo>
                <a:cubicBezTo>
                  <a:pt x="1926620" y="-17123"/>
                  <a:pt x="2232487" y="40845"/>
                  <a:pt x="2492604" y="0"/>
                </a:cubicBezTo>
                <a:cubicBezTo>
                  <a:pt x="2752721" y="-40845"/>
                  <a:pt x="2758950" y="37617"/>
                  <a:pt x="2939392" y="0"/>
                </a:cubicBezTo>
                <a:cubicBezTo>
                  <a:pt x="3119834" y="-37617"/>
                  <a:pt x="3330605" y="60470"/>
                  <a:pt x="3527270" y="0"/>
                </a:cubicBezTo>
                <a:cubicBezTo>
                  <a:pt x="3723935" y="-60470"/>
                  <a:pt x="3916733" y="40821"/>
                  <a:pt x="4044603" y="0"/>
                </a:cubicBezTo>
                <a:cubicBezTo>
                  <a:pt x="4172473" y="-40821"/>
                  <a:pt x="4427613" y="21452"/>
                  <a:pt x="4632481" y="0"/>
                </a:cubicBezTo>
                <a:cubicBezTo>
                  <a:pt x="4837349" y="-21452"/>
                  <a:pt x="4981131" y="66898"/>
                  <a:pt x="5220360" y="0"/>
                </a:cubicBezTo>
                <a:cubicBezTo>
                  <a:pt x="5459589" y="-66898"/>
                  <a:pt x="5530668" y="41833"/>
                  <a:pt x="5808238" y="0"/>
                </a:cubicBezTo>
                <a:cubicBezTo>
                  <a:pt x="6085808" y="-41833"/>
                  <a:pt x="6261266" y="26443"/>
                  <a:pt x="6466662" y="0"/>
                </a:cubicBezTo>
                <a:cubicBezTo>
                  <a:pt x="6672058" y="-26443"/>
                  <a:pt x="6875328" y="43260"/>
                  <a:pt x="7054540" y="0"/>
                </a:cubicBezTo>
                <a:cubicBezTo>
                  <a:pt x="7064579" y="146776"/>
                  <a:pt x="7013958" y="271217"/>
                  <a:pt x="7054540" y="387050"/>
                </a:cubicBezTo>
                <a:cubicBezTo>
                  <a:pt x="7095122" y="502883"/>
                  <a:pt x="7029899" y="633462"/>
                  <a:pt x="7054540" y="786452"/>
                </a:cubicBezTo>
                <a:cubicBezTo>
                  <a:pt x="7079181" y="939442"/>
                  <a:pt x="7019058" y="1028016"/>
                  <a:pt x="7054540" y="1235265"/>
                </a:cubicBezTo>
                <a:cubicBezTo>
                  <a:pt x="6950261" y="1281993"/>
                  <a:pt x="6700977" y="1195371"/>
                  <a:pt x="6607752" y="1235265"/>
                </a:cubicBezTo>
                <a:cubicBezTo>
                  <a:pt x="6514527" y="1275159"/>
                  <a:pt x="6388613" y="1209051"/>
                  <a:pt x="6231510" y="1235265"/>
                </a:cubicBezTo>
                <a:cubicBezTo>
                  <a:pt x="6074407" y="1261479"/>
                  <a:pt x="6000000" y="1225627"/>
                  <a:pt x="5784723" y="1235265"/>
                </a:cubicBezTo>
                <a:cubicBezTo>
                  <a:pt x="5569446" y="1244903"/>
                  <a:pt x="5547111" y="1204725"/>
                  <a:pt x="5337935" y="1235265"/>
                </a:cubicBezTo>
                <a:cubicBezTo>
                  <a:pt x="5128759" y="1265805"/>
                  <a:pt x="4758554" y="1216954"/>
                  <a:pt x="4608966" y="1235265"/>
                </a:cubicBezTo>
                <a:cubicBezTo>
                  <a:pt x="4459378" y="1253576"/>
                  <a:pt x="4175329" y="1198136"/>
                  <a:pt x="3879997" y="1235265"/>
                </a:cubicBezTo>
                <a:cubicBezTo>
                  <a:pt x="3584665" y="1272394"/>
                  <a:pt x="3551633" y="1209545"/>
                  <a:pt x="3292119" y="1235265"/>
                </a:cubicBezTo>
                <a:cubicBezTo>
                  <a:pt x="3032605" y="1260985"/>
                  <a:pt x="2976369" y="1205979"/>
                  <a:pt x="2704240" y="1235265"/>
                </a:cubicBezTo>
                <a:cubicBezTo>
                  <a:pt x="2432111" y="1264551"/>
                  <a:pt x="2436549" y="1198948"/>
                  <a:pt x="2327998" y="1235265"/>
                </a:cubicBezTo>
                <a:cubicBezTo>
                  <a:pt x="2219447" y="1271582"/>
                  <a:pt x="1839605" y="1202938"/>
                  <a:pt x="1599029" y="1235265"/>
                </a:cubicBezTo>
                <a:cubicBezTo>
                  <a:pt x="1358453" y="1267592"/>
                  <a:pt x="1217590" y="1229527"/>
                  <a:pt x="940605" y="1235265"/>
                </a:cubicBezTo>
                <a:cubicBezTo>
                  <a:pt x="663620" y="1241003"/>
                  <a:pt x="206630" y="1176406"/>
                  <a:pt x="0" y="1235265"/>
                </a:cubicBezTo>
                <a:cubicBezTo>
                  <a:pt x="-20887" y="1105289"/>
                  <a:pt x="469" y="1045353"/>
                  <a:pt x="0" y="860568"/>
                </a:cubicBezTo>
                <a:cubicBezTo>
                  <a:pt x="-469" y="675783"/>
                  <a:pt x="43456" y="605912"/>
                  <a:pt x="0" y="485871"/>
                </a:cubicBezTo>
                <a:cubicBezTo>
                  <a:pt x="-43456" y="365830"/>
                  <a:pt x="20484" y="107967"/>
                  <a:pt x="0" y="0"/>
                </a:cubicBezTo>
                <a:close/>
              </a:path>
              <a:path w="7054540" h="1235265" stroke="0" extrusionOk="0">
                <a:moveTo>
                  <a:pt x="0" y="0"/>
                </a:moveTo>
                <a:cubicBezTo>
                  <a:pt x="239736" y="-67662"/>
                  <a:pt x="534888" y="82784"/>
                  <a:pt x="728969" y="0"/>
                </a:cubicBezTo>
                <a:cubicBezTo>
                  <a:pt x="923050" y="-82784"/>
                  <a:pt x="1159355" y="23403"/>
                  <a:pt x="1387393" y="0"/>
                </a:cubicBezTo>
                <a:cubicBezTo>
                  <a:pt x="1615431" y="-23403"/>
                  <a:pt x="1920573" y="41526"/>
                  <a:pt x="2116362" y="0"/>
                </a:cubicBezTo>
                <a:cubicBezTo>
                  <a:pt x="2312151" y="-41526"/>
                  <a:pt x="2499199" y="71569"/>
                  <a:pt x="2845331" y="0"/>
                </a:cubicBezTo>
                <a:cubicBezTo>
                  <a:pt x="3191463" y="-71569"/>
                  <a:pt x="3217365" y="81000"/>
                  <a:pt x="3574300" y="0"/>
                </a:cubicBezTo>
                <a:cubicBezTo>
                  <a:pt x="3931235" y="-81000"/>
                  <a:pt x="3955725" y="840"/>
                  <a:pt x="4232724" y="0"/>
                </a:cubicBezTo>
                <a:cubicBezTo>
                  <a:pt x="4509723" y="-840"/>
                  <a:pt x="4750523" y="86201"/>
                  <a:pt x="4961693" y="0"/>
                </a:cubicBezTo>
                <a:cubicBezTo>
                  <a:pt x="5172863" y="-86201"/>
                  <a:pt x="5486395" y="1180"/>
                  <a:pt x="5620117" y="0"/>
                </a:cubicBezTo>
                <a:cubicBezTo>
                  <a:pt x="5753839" y="-1180"/>
                  <a:pt x="6020807" y="73789"/>
                  <a:pt x="6349086" y="0"/>
                </a:cubicBezTo>
                <a:cubicBezTo>
                  <a:pt x="6677365" y="-73789"/>
                  <a:pt x="6844445" y="51335"/>
                  <a:pt x="7054540" y="0"/>
                </a:cubicBezTo>
                <a:cubicBezTo>
                  <a:pt x="7103675" y="138882"/>
                  <a:pt x="7042254" y="284252"/>
                  <a:pt x="7054540" y="436460"/>
                </a:cubicBezTo>
                <a:cubicBezTo>
                  <a:pt x="7066826" y="588668"/>
                  <a:pt x="7034742" y="672588"/>
                  <a:pt x="7054540" y="860568"/>
                </a:cubicBezTo>
                <a:cubicBezTo>
                  <a:pt x="7074338" y="1048548"/>
                  <a:pt x="7031190" y="1155588"/>
                  <a:pt x="7054540" y="1235265"/>
                </a:cubicBezTo>
                <a:cubicBezTo>
                  <a:pt x="6737128" y="1237878"/>
                  <a:pt x="6700458" y="1217900"/>
                  <a:pt x="6396116" y="1235265"/>
                </a:cubicBezTo>
                <a:cubicBezTo>
                  <a:pt x="6091774" y="1252630"/>
                  <a:pt x="6069641" y="1233942"/>
                  <a:pt x="5949329" y="1235265"/>
                </a:cubicBezTo>
                <a:cubicBezTo>
                  <a:pt x="5829017" y="1236588"/>
                  <a:pt x="5422721" y="1159762"/>
                  <a:pt x="5290905" y="1235265"/>
                </a:cubicBezTo>
                <a:cubicBezTo>
                  <a:pt x="5159089" y="1310768"/>
                  <a:pt x="4934045" y="1186077"/>
                  <a:pt x="4844117" y="1235265"/>
                </a:cubicBezTo>
                <a:cubicBezTo>
                  <a:pt x="4754189" y="1284453"/>
                  <a:pt x="4617993" y="1221788"/>
                  <a:pt x="4467875" y="1235265"/>
                </a:cubicBezTo>
                <a:cubicBezTo>
                  <a:pt x="4317757" y="1248742"/>
                  <a:pt x="4007162" y="1202300"/>
                  <a:pt x="3879997" y="1235265"/>
                </a:cubicBezTo>
                <a:cubicBezTo>
                  <a:pt x="3752832" y="1268230"/>
                  <a:pt x="3502600" y="1181075"/>
                  <a:pt x="3362664" y="1235265"/>
                </a:cubicBezTo>
                <a:cubicBezTo>
                  <a:pt x="3222728" y="1289455"/>
                  <a:pt x="2855188" y="1199626"/>
                  <a:pt x="2704240" y="1235265"/>
                </a:cubicBezTo>
                <a:cubicBezTo>
                  <a:pt x="2553292" y="1270904"/>
                  <a:pt x="2368017" y="1186461"/>
                  <a:pt x="2257453" y="1235265"/>
                </a:cubicBezTo>
                <a:cubicBezTo>
                  <a:pt x="2146889" y="1284069"/>
                  <a:pt x="1760850" y="1152413"/>
                  <a:pt x="1528484" y="1235265"/>
                </a:cubicBezTo>
                <a:cubicBezTo>
                  <a:pt x="1296118" y="1318117"/>
                  <a:pt x="1009746" y="1211658"/>
                  <a:pt x="799515" y="1235265"/>
                </a:cubicBezTo>
                <a:cubicBezTo>
                  <a:pt x="589284" y="1258872"/>
                  <a:pt x="398075" y="1166838"/>
                  <a:pt x="0" y="1235265"/>
                </a:cubicBezTo>
                <a:cubicBezTo>
                  <a:pt x="-29020" y="1084076"/>
                  <a:pt x="16625" y="988344"/>
                  <a:pt x="0" y="823510"/>
                </a:cubicBezTo>
                <a:cubicBezTo>
                  <a:pt x="-16625" y="658677"/>
                  <a:pt x="35389" y="507822"/>
                  <a:pt x="0" y="387050"/>
                </a:cubicBezTo>
                <a:cubicBezTo>
                  <a:pt x="-35389" y="266278"/>
                  <a:pt x="6746" y="148106"/>
                  <a:pt x="0" y="0"/>
                </a:cubicBezTo>
                <a:close/>
              </a:path>
            </a:pathLst>
          </a:custGeom>
          <a:solidFill>
            <a:srgbClr val="647459"/>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Step 4: Food scraps get turned into clean energy</a:t>
            </a:r>
          </a:p>
        </p:txBody>
      </p:sp>
      <p:pic>
        <p:nvPicPr>
          <p:cNvPr id="4" name="Picture 3">
            <a:extLst>
              <a:ext uri="{FF2B5EF4-FFF2-40B4-BE49-F238E27FC236}">
                <a16:creationId xmlns:a16="http://schemas.microsoft.com/office/drawing/2014/main" id="{1B9A6F71-EAA1-327C-87B4-0A7C8A19D3AF}"/>
              </a:ext>
            </a:extLst>
          </p:cNvPr>
          <p:cNvPicPr>
            <a:picLocks noChangeAspect="1"/>
          </p:cNvPicPr>
          <p:nvPr/>
        </p:nvPicPr>
        <p:blipFill>
          <a:blip r:embed="rId3"/>
          <a:stretch>
            <a:fillRect/>
          </a:stretch>
        </p:blipFill>
        <p:spPr>
          <a:xfrm>
            <a:off x="2347910" y="1785632"/>
            <a:ext cx="7496175" cy="249555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1354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D0F4FC-AD95-A247-9A15-9E1B2A35A9FA}"/>
              </a:ext>
            </a:extLst>
          </p:cNvPr>
          <p:cNvSpPr>
            <a:spLocks noGrp="1"/>
          </p:cNvSpPr>
          <p:nvPr>
            <p:ph idx="1"/>
          </p:nvPr>
        </p:nvSpPr>
        <p:spPr>
          <a:xfrm>
            <a:off x="445602" y="1974715"/>
            <a:ext cx="5194521" cy="4058931"/>
          </a:xfrm>
        </p:spPr>
        <p:txBody>
          <a:bodyPr>
            <a:normAutofit/>
          </a:bodyPr>
          <a:lstStyle/>
          <a:p>
            <a:r>
              <a:rPr lang="en-US" sz="3200">
                <a:ea typeface="Cambria" panose="02040503050406030204" pitchFamily="18" charset="0"/>
              </a:rPr>
              <a:t>This program is an opportunity to promote other sustainable waste management strategies:</a:t>
            </a:r>
          </a:p>
          <a:p>
            <a:pPr lvl="1"/>
            <a:r>
              <a:rPr lang="en-US" sz="2800">
                <a:ea typeface="Cambria" panose="02040503050406030204" pitchFamily="18" charset="0"/>
              </a:rPr>
              <a:t>Improved &amp; increased recycling</a:t>
            </a:r>
          </a:p>
          <a:p>
            <a:pPr lvl="1"/>
            <a:r>
              <a:rPr lang="en-US" sz="2800">
                <a:ea typeface="Cambria" panose="02040503050406030204" pitchFamily="18" charset="0"/>
              </a:rPr>
              <a:t>Household Hazardous Waste Collections</a:t>
            </a:r>
          </a:p>
          <a:p>
            <a:pPr lvl="1"/>
            <a:r>
              <a:rPr lang="en-US" sz="2800">
                <a:ea typeface="Cambria" panose="02040503050406030204" pitchFamily="18" charset="0"/>
              </a:rPr>
              <a:t>Changing habits &amp; behavior to reduce consumption</a:t>
            </a:r>
          </a:p>
        </p:txBody>
      </p:sp>
      <p:pic>
        <p:nvPicPr>
          <p:cNvPr id="6" name="Picture 5">
            <a:extLst>
              <a:ext uri="{FF2B5EF4-FFF2-40B4-BE49-F238E27FC236}">
                <a16:creationId xmlns:a16="http://schemas.microsoft.com/office/drawing/2014/main" id="{5A60AE5D-C984-BAD5-0D6B-20804AD85876}"/>
              </a:ext>
            </a:extLst>
          </p:cNvPr>
          <p:cNvPicPr>
            <a:picLocks noChangeAspect="1"/>
          </p:cNvPicPr>
          <p:nvPr/>
        </p:nvPicPr>
        <p:blipFill>
          <a:blip r:embed="rId3"/>
          <a:stretch>
            <a:fillRect/>
          </a:stretch>
        </p:blipFill>
        <p:spPr>
          <a:xfrm>
            <a:off x="6095999" y="1757597"/>
            <a:ext cx="5323681" cy="42760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itle 1">
            <a:extLst>
              <a:ext uri="{FF2B5EF4-FFF2-40B4-BE49-F238E27FC236}">
                <a16:creationId xmlns:a16="http://schemas.microsoft.com/office/drawing/2014/main" id="{6E8A9E22-6197-F137-2796-735042E61DA9}"/>
              </a:ext>
            </a:extLst>
          </p:cNvPr>
          <p:cNvSpPr txBox="1">
            <a:spLocks/>
          </p:cNvSpPr>
          <p:nvPr/>
        </p:nvSpPr>
        <p:spPr>
          <a:xfrm>
            <a:off x="2353638" y="287672"/>
            <a:ext cx="7484723" cy="1073363"/>
          </a:xfrm>
          <a:custGeom>
            <a:avLst/>
            <a:gdLst>
              <a:gd name="connsiteX0" fmla="*/ 0 w 7484723"/>
              <a:gd name="connsiteY0" fmla="*/ 0 h 1073363"/>
              <a:gd name="connsiteX1" fmla="*/ 575748 w 7484723"/>
              <a:gd name="connsiteY1" fmla="*/ 0 h 1073363"/>
              <a:gd name="connsiteX2" fmla="*/ 1226343 w 7484723"/>
              <a:gd name="connsiteY2" fmla="*/ 0 h 1073363"/>
              <a:gd name="connsiteX3" fmla="*/ 1727244 w 7484723"/>
              <a:gd name="connsiteY3" fmla="*/ 0 h 1073363"/>
              <a:gd name="connsiteX4" fmla="*/ 2452686 w 7484723"/>
              <a:gd name="connsiteY4" fmla="*/ 0 h 1073363"/>
              <a:gd name="connsiteX5" fmla="*/ 2878740 w 7484723"/>
              <a:gd name="connsiteY5" fmla="*/ 0 h 1073363"/>
              <a:gd name="connsiteX6" fmla="*/ 3454488 w 7484723"/>
              <a:gd name="connsiteY6" fmla="*/ 0 h 1073363"/>
              <a:gd name="connsiteX7" fmla="*/ 3955388 w 7484723"/>
              <a:gd name="connsiteY7" fmla="*/ 0 h 1073363"/>
              <a:gd name="connsiteX8" fmla="*/ 4531136 w 7484723"/>
              <a:gd name="connsiteY8" fmla="*/ 0 h 1073363"/>
              <a:gd name="connsiteX9" fmla="*/ 5106884 w 7484723"/>
              <a:gd name="connsiteY9" fmla="*/ 0 h 1073363"/>
              <a:gd name="connsiteX10" fmla="*/ 5682632 w 7484723"/>
              <a:gd name="connsiteY10" fmla="*/ 0 h 1073363"/>
              <a:gd name="connsiteX11" fmla="*/ 6333227 w 7484723"/>
              <a:gd name="connsiteY11" fmla="*/ 0 h 1073363"/>
              <a:gd name="connsiteX12" fmla="*/ 6759281 w 7484723"/>
              <a:gd name="connsiteY12" fmla="*/ 0 h 1073363"/>
              <a:gd name="connsiteX13" fmla="*/ 7484723 w 7484723"/>
              <a:gd name="connsiteY13" fmla="*/ 0 h 1073363"/>
              <a:gd name="connsiteX14" fmla="*/ 7484723 w 7484723"/>
              <a:gd name="connsiteY14" fmla="*/ 504481 h 1073363"/>
              <a:gd name="connsiteX15" fmla="*/ 7484723 w 7484723"/>
              <a:gd name="connsiteY15" fmla="*/ 1073363 h 1073363"/>
              <a:gd name="connsiteX16" fmla="*/ 7058670 w 7484723"/>
              <a:gd name="connsiteY16" fmla="*/ 1073363 h 1073363"/>
              <a:gd name="connsiteX17" fmla="*/ 6707463 w 7484723"/>
              <a:gd name="connsiteY17" fmla="*/ 1073363 h 1073363"/>
              <a:gd name="connsiteX18" fmla="*/ 6281410 w 7484723"/>
              <a:gd name="connsiteY18" fmla="*/ 1073363 h 1073363"/>
              <a:gd name="connsiteX19" fmla="*/ 5855356 w 7484723"/>
              <a:gd name="connsiteY19" fmla="*/ 1073363 h 1073363"/>
              <a:gd name="connsiteX20" fmla="*/ 5129914 w 7484723"/>
              <a:gd name="connsiteY20" fmla="*/ 1073363 h 1073363"/>
              <a:gd name="connsiteX21" fmla="*/ 4404472 w 7484723"/>
              <a:gd name="connsiteY21" fmla="*/ 1073363 h 1073363"/>
              <a:gd name="connsiteX22" fmla="*/ 3828724 w 7484723"/>
              <a:gd name="connsiteY22" fmla="*/ 1073363 h 1073363"/>
              <a:gd name="connsiteX23" fmla="*/ 3252976 w 7484723"/>
              <a:gd name="connsiteY23" fmla="*/ 1073363 h 1073363"/>
              <a:gd name="connsiteX24" fmla="*/ 2901770 w 7484723"/>
              <a:gd name="connsiteY24" fmla="*/ 1073363 h 1073363"/>
              <a:gd name="connsiteX25" fmla="*/ 2176327 w 7484723"/>
              <a:gd name="connsiteY25" fmla="*/ 1073363 h 1073363"/>
              <a:gd name="connsiteX26" fmla="*/ 1525732 w 7484723"/>
              <a:gd name="connsiteY26" fmla="*/ 1073363 h 1073363"/>
              <a:gd name="connsiteX27" fmla="*/ 1099679 w 7484723"/>
              <a:gd name="connsiteY27" fmla="*/ 1073363 h 1073363"/>
              <a:gd name="connsiteX28" fmla="*/ 748472 w 7484723"/>
              <a:gd name="connsiteY28" fmla="*/ 1073363 h 1073363"/>
              <a:gd name="connsiteX29" fmla="*/ 0 w 7484723"/>
              <a:gd name="connsiteY29" fmla="*/ 1073363 h 1073363"/>
              <a:gd name="connsiteX30" fmla="*/ 0 w 7484723"/>
              <a:gd name="connsiteY30" fmla="*/ 558149 h 1073363"/>
              <a:gd name="connsiteX31" fmla="*/ 0 w 7484723"/>
              <a:gd name="connsiteY31" fmla="*/ 0 h 107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84723" h="1073363" fill="none" extrusionOk="0">
                <a:moveTo>
                  <a:pt x="0" y="0"/>
                </a:moveTo>
                <a:cubicBezTo>
                  <a:pt x="216212" y="-20604"/>
                  <a:pt x="386835" y="4891"/>
                  <a:pt x="575748" y="0"/>
                </a:cubicBezTo>
                <a:cubicBezTo>
                  <a:pt x="764661" y="-4891"/>
                  <a:pt x="1072348" y="11822"/>
                  <a:pt x="1226343" y="0"/>
                </a:cubicBezTo>
                <a:cubicBezTo>
                  <a:pt x="1380338" y="-11822"/>
                  <a:pt x="1512751" y="9751"/>
                  <a:pt x="1727244" y="0"/>
                </a:cubicBezTo>
                <a:cubicBezTo>
                  <a:pt x="1941737" y="-9751"/>
                  <a:pt x="2139786" y="13879"/>
                  <a:pt x="2452686" y="0"/>
                </a:cubicBezTo>
                <a:cubicBezTo>
                  <a:pt x="2765586" y="-13879"/>
                  <a:pt x="2680123" y="8507"/>
                  <a:pt x="2878740" y="0"/>
                </a:cubicBezTo>
                <a:cubicBezTo>
                  <a:pt x="3077357" y="-8507"/>
                  <a:pt x="3221284" y="14045"/>
                  <a:pt x="3454488" y="0"/>
                </a:cubicBezTo>
                <a:cubicBezTo>
                  <a:pt x="3687692" y="-14045"/>
                  <a:pt x="3799948" y="55760"/>
                  <a:pt x="3955388" y="0"/>
                </a:cubicBezTo>
                <a:cubicBezTo>
                  <a:pt x="4110828" y="-55760"/>
                  <a:pt x="4298098" y="30490"/>
                  <a:pt x="4531136" y="0"/>
                </a:cubicBezTo>
                <a:cubicBezTo>
                  <a:pt x="4764174" y="-30490"/>
                  <a:pt x="4820036" y="54905"/>
                  <a:pt x="5106884" y="0"/>
                </a:cubicBezTo>
                <a:cubicBezTo>
                  <a:pt x="5393732" y="-54905"/>
                  <a:pt x="5517114" y="15662"/>
                  <a:pt x="5682632" y="0"/>
                </a:cubicBezTo>
                <a:cubicBezTo>
                  <a:pt x="5848150" y="-15662"/>
                  <a:pt x="6203005" y="67657"/>
                  <a:pt x="6333227" y="0"/>
                </a:cubicBezTo>
                <a:cubicBezTo>
                  <a:pt x="6463450" y="-67657"/>
                  <a:pt x="6563329" y="19694"/>
                  <a:pt x="6759281" y="0"/>
                </a:cubicBezTo>
                <a:cubicBezTo>
                  <a:pt x="6955233" y="-19694"/>
                  <a:pt x="7152622" y="81683"/>
                  <a:pt x="7484723" y="0"/>
                </a:cubicBezTo>
                <a:cubicBezTo>
                  <a:pt x="7497572" y="175205"/>
                  <a:pt x="7433168" y="385191"/>
                  <a:pt x="7484723" y="504481"/>
                </a:cubicBezTo>
                <a:cubicBezTo>
                  <a:pt x="7536278" y="623771"/>
                  <a:pt x="7417187" y="894010"/>
                  <a:pt x="7484723" y="1073363"/>
                </a:cubicBezTo>
                <a:cubicBezTo>
                  <a:pt x="7301632" y="1114271"/>
                  <a:pt x="7230211" y="1055919"/>
                  <a:pt x="7058670" y="1073363"/>
                </a:cubicBezTo>
                <a:cubicBezTo>
                  <a:pt x="6887129" y="1090807"/>
                  <a:pt x="6797408" y="1037980"/>
                  <a:pt x="6707463" y="1073363"/>
                </a:cubicBezTo>
                <a:cubicBezTo>
                  <a:pt x="6617518" y="1108746"/>
                  <a:pt x="6379327" y="1050422"/>
                  <a:pt x="6281410" y="1073363"/>
                </a:cubicBezTo>
                <a:cubicBezTo>
                  <a:pt x="6183493" y="1096304"/>
                  <a:pt x="6048191" y="1027798"/>
                  <a:pt x="5855356" y="1073363"/>
                </a:cubicBezTo>
                <a:cubicBezTo>
                  <a:pt x="5662521" y="1118928"/>
                  <a:pt x="5355139" y="1003610"/>
                  <a:pt x="5129914" y="1073363"/>
                </a:cubicBezTo>
                <a:cubicBezTo>
                  <a:pt x="4904689" y="1143116"/>
                  <a:pt x="4664839" y="1018160"/>
                  <a:pt x="4404472" y="1073363"/>
                </a:cubicBezTo>
                <a:cubicBezTo>
                  <a:pt x="4144105" y="1128566"/>
                  <a:pt x="4056967" y="1013228"/>
                  <a:pt x="3828724" y="1073363"/>
                </a:cubicBezTo>
                <a:cubicBezTo>
                  <a:pt x="3600481" y="1133498"/>
                  <a:pt x="3406693" y="1032464"/>
                  <a:pt x="3252976" y="1073363"/>
                </a:cubicBezTo>
                <a:cubicBezTo>
                  <a:pt x="3099259" y="1114262"/>
                  <a:pt x="3034462" y="1046774"/>
                  <a:pt x="2901770" y="1073363"/>
                </a:cubicBezTo>
                <a:cubicBezTo>
                  <a:pt x="2769078" y="1099952"/>
                  <a:pt x="2454658" y="1019551"/>
                  <a:pt x="2176327" y="1073363"/>
                </a:cubicBezTo>
                <a:cubicBezTo>
                  <a:pt x="1897996" y="1127175"/>
                  <a:pt x="1850277" y="1012376"/>
                  <a:pt x="1525732" y="1073363"/>
                </a:cubicBezTo>
                <a:cubicBezTo>
                  <a:pt x="1201187" y="1134350"/>
                  <a:pt x="1216985" y="1044957"/>
                  <a:pt x="1099679" y="1073363"/>
                </a:cubicBezTo>
                <a:cubicBezTo>
                  <a:pt x="982373" y="1101769"/>
                  <a:pt x="915335" y="1044245"/>
                  <a:pt x="748472" y="1073363"/>
                </a:cubicBezTo>
                <a:cubicBezTo>
                  <a:pt x="581609" y="1102481"/>
                  <a:pt x="180889" y="1064001"/>
                  <a:pt x="0" y="1073363"/>
                </a:cubicBezTo>
                <a:cubicBezTo>
                  <a:pt x="-26026" y="964050"/>
                  <a:pt x="36424" y="718747"/>
                  <a:pt x="0" y="558149"/>
                </a:cubicBezTo>
                <a:cubicBezTo>
                  <a:pt x="-36424" y="397551"/>
                  <a:pt x="14790" y="217095"/>
                  <a:pt x="0" y="0"/>
                </a:cubicBezTo>
                <a:close/>
              </a:path>
              <a:path w="7484723" h="1073363" stroke="0" extrusionOk="0">
                <a:moveTo>
                  <a:pt x="0" y="0"/>
                </a:moveTo>
                <a:cubicBezTo>
                  <a:pt x="175418" y="-26107"/>
                  <a:pt x="372906" y="43470"/>
                  <a:pt x="725442" y="0"/>
                </a:cubicBezTo>
                <a:cubicBezTo>
                  <a:pt x="1077978" y="-43470"/>
                  <a:pt x="1222224" y="65492"/>
                  <a:pt x="1376038" y="0"/>
                </a:cubicBezTo>
                <a:cubicBezTo>
                  <a:pt x="1529852" y="-65492"/>
                  <a:pt x="1833474" y="1784"/>
                  <a:pt x="2101480" y="0"/>
                </a:cubicBezTo>
                <a:cubicBezTo>
                  <a:pt x="2369486" y="-1784"/>
                  <a:pt x="2517132" y="33493"/>
                  <a:pt x="2826922" y="0"/>
                </a:cubicBezTo>
                <a:cubicBezTo>
                  <a:pt x="3136712" y="-33493"/>
                  <a:pt x="3249877" y="14197"/>
                  <a:pt x="3552365" y="0"/>
                </a:cubicBezTo>
                <a:cubicBezTo>
                  <a:pt x="3854853" y="-14197"/>
                  <a:pt x="4020995" y="56193"/>
                  <a:pt x="4202960" y="0"/>
                </a:cubicBezTo>
                <a:cubicBezTo>
                  <a:pt x="4384926" y="-56193"/>
                  <a:pt x="4646301" y="15559"/>
                  <a:pt x="4928402" y="0"/>
                </a:cubicBezTo>
                <a:cubicBezTo>
                  <a:pt x="5210503" y="-15559"/>
                  <a:pt x="5267365" y="29977"/>
                  <a:pt x="5578997" y="0"/>
                </a:cubicBezTo>
                <a:cubicBezTo>
                  <a:pt x="5890630" y="-29977"/>
                  <a:pt x="6156588" y="43813"/>
                  <a:pt x="6304440" y="0"/>
                </a:cubicBezTo>
                <a:cubicBezTo>
                  <a:pt x="6452292" y="-43813"/>
                  <a:pt x="6542016" y="34655"/>
                  <a:pt x="6730493" y="0"/>
                </a:cubicBezTo>
                <a:cubicBezTo>
                  <a:pt x="6918970" y="-34655"/>
                  <a:pt x="7212164" y="71890"/>
                  <a:pt x="7484723" y="0"/>
                </a:cubicBezTo>
                <a:cubicBezTo>
                  <a:pt x="7498109" y="165700"/>
                  <a:pt x="7466388" y="319698"/>
                  <a:pt x="7484723" y="515214"/>
                </a:cubicBezTo>
                <a:cubicBezTo>
                  <a:pt x="7503058" y="710730"/>
                  <a:pt x="7458832" y="807028"/>
                  <a:pt x="7484723" y="1073363"/>
                </a:cubicBezTo>
                <a:cubicBezTo>
                  <a:pt x="7340196" y="1125424"/>
                  <a:pt x="7042608" y="1064119"/>
                  <a:pt x="6834128" y="1073363"/>
                </a:cubicBezTo>
                <a:cubicBezTo>
                  <a:pt x="6625649" y="1082607"/>
                  <a:pt x="6571772" y="1061219"/>
                  <a:pt x="6408074" y="1073363"/>
                </a:cubicBezTo>
                <a:cubicBezTo>
                  <a:pt x="6244376" y="1085507"/>
                  <a:pt x="5951110" y="1042107"/>
                  <a:pt x="5757479" y="1073363"/>
                </a:cubicBezTo>
                <a:cubicBezTo>
                  <a:pt x="5563849" y="1104619"/>
                  <a:pt x="5425566" y="1071582"/>
                  <a:pt x="5331426" y="1073363"/>
                </a:cubicBezTo>
                <a:cubicBezTo>
                  <a:pt x="5237286" y="1075144"/>
                  <a:pt x="5154007" y="1071409"/>
                  <a:pt x="4980220" y="1073363"/>
                </a:cubicBezTo>
                <a:cubicBezTo>
                  <a:pt x="4806433" y="1075317"/>
                  <a:pt x="4593188" y="1073192"/>
                  <a:pt x="4404472" y="1073363"/>
                </a:cubicBezTo>
                <a:cubicBezTo>
                  <a:pt x="4215756" y="1073534"/>
                  <a:pt x="4142861" y="1035744"/>
                  <a:pt x="3903571" y="1073363"/>
                </a:cubicBezTo>
                <a:cubicBezTo>
                  <a:pt x="3664281" y="1110982"/>
                  <a:pt x="3396075" y="1051572"/>
                  <a:pt x="3252976" y="1073363"/>
                </a:cubicBezTo>
                <a:cubicBezTo>
                  <a:pt x="3109878" y="1095154"/>
                  <a:pt x="3030415" y="1060162"/>
                  <a:pt x="2826922" y="1073363"/>
                </a:cubicBezTo>
                <a:cubicBezTo>
                  <a:pt x="2623429" y="1086564"/>
                  <a:pt x="2452637" y="991532"/>
                  <a:pt x="2101480" y="1073363"/>
                </a:cubicBezTo>
                <a:cubicBezTo>
                  <a:pt x="1750323" y="1155194"/>
                  <a:pt x="1726050" y="1000855"/>
                  <a:pt x="1376038" y="1073363"/>
                </a:cubicBezTo>
                <a:cubicBezTo>
                  <a:pt x="1026026" y="1145871"/>
                  <a:pt x="1144045" y="1063839"/>
                  <a:pt x="949984" y="1073363"/>
                </a:cubicBezTo>
                <a:cubicBezTo>
                  <a:pt x="755923" y="1082887"/>
                  <a:pt x="362177" y="1038210"/>
                  <a:pt x="0" y="1073363"/>
                </a:cubicBezTo>
                <a:cubicBezTo>
                  <a:pt x="-12069" y="853717"/>
                  <a:pt x="51659" y="730685"/>
                  <a:pt x="0" y="525948"/>
                </a:cubicBezTo>
                <a:cubicBezTo>
                  <a:pt x="-51659" y="321212"/>
                  <a:pt x="53444" y="167853"/>
                  <a:pt x="0" y="0"/>
                </a:cubicBezTo>
                <a:close/>
              </a:path>
            </a:pathLst>
          </a:custGeom>
          <a:solidFill>
            <a:srgbClr val="95310D"/>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Complementary Efforts</a:t>
            </a:r>
          </a:p>
        </p:txBody>
      </p:sp>
    </p:spTree>
    <p:extLst>
      <p:ext uri="{BB962C8B-B14F-4D97-AF65-F5344CB8AC3E}">
        <p14:creationId xmlns:p14="http://schemas.microsoft.com/office/powerpoint/2010/main" val="480189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99" name="Straight Connector 103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1045" name="Rectangle 1044">
            <a:extLst>
              <a:ext uri="{FF2B5EF4-FFF2-40B4-BE49-F238E27FC236}">
                <a16:creationId xmlns:a16="http://schemas.microsoft.com/office/drawing/2014/main" id="{2D23EF01-5C9E-4B1E-85FE-E230C5BC9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7" name="Straight Connector 1046">
            <a:extLst>
              <a:ext uri="{FF2B5EF4-FFF2-40B4-BE49-F238E27FC236}">
                <a16:creationId xmlns:a16="http://schemas.microsoft.com/office/drawing/2014/main" id="{EFD94027-0273-4AF2-87C2-49EB6D6550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69478" y="0"/>
            <a:ext cx="10222521" cy="59787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94870472-9E8A-42D0-BDA3-B312F4C72A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627833"/>
            <a:ext cx="2512088" cy="523016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E7FDDA27-9BF1-44E7-8DD4-975622B9BB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0"/>
            <a:ext cx="803867" cy="558688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BD280D8D-93BB-4BD4-86DA-25993A4B52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01284" y="5938576"/>
            <a:ext cx="5690716" cy="91942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A9FEC981-EB48-4A49-88DF-0A6DB2ECB0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09125" y="1392865"/>
            <a:ext cx="1982876" cy="546513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1DBFF75F-844B-447A-A83D-D0B0D85175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9093759" y="2"/>
            <a:ext cx="3098240" cy="3428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100" name="Picture 4" descr="Reducing Trash, Saving Money | CT News Junkie">
            <a:extLst>
              <a:ext uri="{FF2B5EF4-FFF2-40B4-BE49-F238E27FC236}">
                <a16:creationId xmlns:a16="http://schemas.microsoft.com/office/drawing/2014/main" id="{21BE8BBB-59EC-EFB9-9116-2E64787D2396}"/>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t="8718" b="16608"/>
          <a:stretch/>
        </p:blipFill>
        <p:spPr bwMode="auto">
          <a:xfrm>
            <a:off x="18" y="-4764"/>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Single Corner Snipped 3">
            <a:extLst>
              <a:ext uri="{FF2B5EF4-FFF2-40B4-BE49-F238E27FC236}">
                <a16:creationId xmlns:a16="http://schemas.microsoft.com/office/drawing/2014/main" id="{AE50F65E-31D1-DDE0-3EB5-9C25F2684330}"/>
              </a:ext>
            </a:extLst>
          </p:cNvPr>
          <p:cNvSpPr/>
          <p:nvPr/>
        </p:nvSpPr>
        <p:spPr>
          <a:xfrm>
            <a:off x="2855114" y="1897144"/>
            <a:ext cx="6481771" cy="3063711"/>
          </a:xfrm>
          <a:prstGeom prst="snip1Rect">
            <a:avLst/>
          </a:prstGeom>
          <a:solidFill>
            <a:srgbClr val="647459"/>
          </a:solidFill>
          <a:ln>
            <a:solidFill>
              <a:srgbClr val="953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t>Frequently Asked Questions</a:t>
            </a:r>
            <a:endParaRPr lang="en-US" sz="4000" b="1"/>
          </a:p>
        </p:txBody>
      </p:sp>
    </p:spTree>
    <p:extLst>
      <p:ext uri="{BB962C8B-B14F-4D97-AF65-F5344CB8AC3E}">
        <p14:creationId xmlns:p14="http://schemas.microsoft.com/office/powerpoint/2010/main" val="1237858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99" name="Straight Connector 103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1045" name="Rectangle 1044">
            <a:extLst>
              <a:ext uri="{FF2B5EF4-FFF2-40B4-BE49-F238E27FC236}">
                <a16:creationId xmlns:a16="http://schemas.microsoft.com/office/drawing/2014/main" id="{2D23EF01-5C9E-4B1E-85FE-E230C5BC9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7" name="Straight Connector 1046">
            <a:extLst>
              <a:ext uri="{FF2B5EF4-FFF2-40B4-BE49-F238E27FC236}">
                <a16:creationId xmlns:a16="http://schemas.microsoft.com/office/drawing/2014/main" id="{EFD94027-0273-4AF2-87C2-49EB6D6550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69478" y="0"/>
            <a:ext cx="10222521" cy="59787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94870472-9E8A-42D0-BDA3-B312F4C72A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627833"/>
            <a:ext cx="2512088" cy="523016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E7FDDA27-9BF1-44E7-8DD4-975622B9BB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0"/>
            <a:ext cx="803867" cy="558688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BD280D8D-93BB-4BD4-86DA-25993A4B52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01284" y="5938576"/>
            <a:ext cx="5690716" cy="91942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A9FEC981-EB48-4A49-88DF-0A6DB2ECB0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09125" y="1392865"/>
            <a:ext cx="1982876" cy="546513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1DBFF75F-844B-447A-A83D-D0B0D85175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9093759" y="2"/>
            <a:ext cx="3098240" cy="3428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100" name="Picture 4" descr="Reducing Trash, Saving Money | CT News Junkie">
            <a:extLst>
              <a:ext uri="{FF2B5EF4-FFF2-40B4-BE49-F238E27FC236}">
                <a16:creationId xmlns:a16="http://schemas.microsoft.com/office/drawing/2014/main" id="{21BE8BBB-59EC-EFB9-9116-2E64787D2396}"/>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t="8718" b="16608"/>
          <a:stretch/>
        </p:blipFill>
        <p:spPr bwMode="auto">
          <a:xfrm>
            <a:off x="18" y="-4764"/>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Single Corner Snipped 3">
            <a:extLst>
              <a:ext uri="{FF2B5EF4-FFF2-40B4-BE49-F238E27FC236}">
                <a16:creationId xmlns:a16="http://schemas.microsoft.com/office/drawing/2014/main" id="{AE50F65E-31D1-DDE0-3EB5-9C25F2684330}"/>
              </a:ext>
            </a:extLst>
          </p:cNvPr>
          <p:cNvSpPr/>
          <p:nvPr/>
        </p:nvSpPr>
        <p:spPr>
          <a:xfrm>
            <a:off x="2546458" y="2106095"/>
            <a:ext cx="7099084" cy="2176886"/>
          </a:xfrm>
          <a:prstGeom prst="snip1Rect">
            <a:avLst/>
          </a:prstGeom>
          <a:solidFill>
            <a:srgbClr val="647459"/>
          </a:solidFill>
          <a:ln>
            <a:solidFill>
              <a:srgbClr val="953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6000" b="1">
                <a:latin typeface="Univers Condensed" panose="020B0506020202050204" pitchFamily="34" charset="0"/>
              </a:rPr>
              <a:t>Introductions</a:t>
            </a:r>
            <a:endParaRPr lang="en-US" sz="3200" b="1">
              <a:latin typeface="Univers Condensed" panose="020B0506020202050204" pitchFamily="34" charset="0"/>
            </a:endParaRPr>
          </a:p>
        </p:txBody>
      </p:sp>
    </p:spTree>
    <p:extLst>
      <p:ext uri="{BB962C8B-B14F-4D97-AF65-F5344CB8AC3E}">
        <p14:creationId xmlns:p14="http://schemas.microsoft.com/office/powerpoint/2010/main" val="2907651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B03EC8-F37C-E063-2CDB-5ACC3CE866CC}"/>
              </a:ext>
            </a:extLst>
          </p:cNvPr>
          <p:cNvSpPr txBox="1">
            <a:spLocks/>
          </p:cNvSpPr>
          <p:nvPr/>
        </p:nvSpPr>
        <p:spPr>
          <a:xfrm>
            <a:off x="5100471" y="190145"/>
            <a:ext cx="1991057" cy="1073363"/>
          </a:xfrm>
          <a:custGeom>
            <a:avLst/>
            <a:gdLst>
              <a:gd name="connsiteX0" fmla="*/ 0 w 1991057"/>
              <a:gd name="connsiteY0" fmla="*/ 0 h 1073363"/>
              <a:gd name="connsiteX1" fmla="*/ 477854 w 1991057"/>
              <a:gd name="connsiteY1" fmla="*/ 0 h 1073363"/>
              <a:gd name="connsiteX2" fmla="*/ 915886 w 1991057"/>
              <a:gd name="connsiteY2" fmla="*/ 0 h 1073363"/>
              <a:gd name="connsiteX3" fmla="*/ 1413650 w 1991057"/>
              <a:gd name="connsiteY3" fmla="*/ 0 h 1073363"/>
              <a:gd name="connsiteX4" fmla="*/ 1991057 w 1991057"/>
              <a:gd name="connsiteY4" fmla="*/ 0 h 1073363"/>
              <a:gd name="connsiteX5" fmla="*/ 1991057 w 1991057"/>
              <a:gd name="connsiteY5" fmla="*/ 558149 h 1073363"/>
              <a:gd name="connsiteX6" fmla="*/ 1991057 w 1991057"/>
              <a:gd name="connsiteY6" fmla="*/ 1073363 h 1073363"/>
              <a:gd name="connsiteX7" fmla="*/ 1513203 w 1991057"/>
              <a:gd name="connsiteY7" fmla="*/ 1073363 h 1073363"/>
              <a:gd name="connsiteX8" fmla="*/ 995529 w 1991057"/>
              <a:gd name="connsiteY8" fmla="*/ 1073363 h 1073363"/>
              <a:gd name="connsiteX9" fmla="*/ 537585 w 1991057"/>
              <a:gd name="connsiteY9" fmla="*/ 1073363 h 1073363"/>
              <a:gd name="connsiteX10" fmla="*/ 0 w 1991057"/>
              <a:gd name="connsiteY10" fmla="*/ 1073363 h 1073363"/>
              <a:gd name="connsiteX11" fmla="*/ 0 w 1991057"/>
              <a:gd name="connsiteY11" fmla="*/ 525948 h 1073363"/>
              <a:gd name="connsiteX12" fmla="*/ 0 w 1991057"/>
              <a:gd name="connsiteY12" fmla="*/ 0 h 107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1057" h="1073363" fill="none" extrusionOk="0">
                <a:moveTo>
                  <a:pt x="0" y="0"/>
                </a:moveTo>
                <a:cubicBezTo>
                  <a:pt x="125799" y="-44064"/>
                  <a:pt x="296457" y="25130"/>
                  <a:pt x="477854" y="0"/>
                </a:cubicBezTo>
                <a:cubicBezTo>
                  <a:pt x="659251" y="-25130"/>
                  <a:pt x="779868" y="26979"/>
                  <a:pt x="915886" y="0"/>
                </a:cubicBezTo>
                <a:cubicBezTo>
                  <a:pt x="1051904" y="-26979"/>
                  <a:pt x="1256257" y="46195"/>
                  <a:pt x="1413650" y="0"/>
                </a:cubicBezTo>
                <a:cubicBezTo>
                  <a:pt x="1571043" y="-46195"/>
                  <a:pt x="1799326" y="5276"/>
                  <a:pt x="1991057" y="0"/>
                </a:cubicBezTo>
                <a:cubicBezTo>
                  <a:pt x="2040343" y="114184"/>
                  <a:pt x="1986928" y="411198"/>
                  <a:pt x="1991057" y="558149"/>
                </a:cubicBezTo>
                <a:cubicBezTo>
                  <a:pt x="1995186" y="705100"/>
                  <a:pt x="1988961" y="937803"/>
                  <a:pt x="1991057" y="1073363"/>
                </a:cubicBezTo>
                <a:cubicBezTo>
                  <a:pt x="1788686" y="1121361"/>
                  <a:pt x="1661384" y="1025280"/>
                  <a:pt x="1513203" y="1073363"/>
                </a:cubicBezTo>
                <a:cubicBezTo>
                  <a:pt x="1365022" y="1121446"/>
                  <a:pt x="1132432" y="1033313"/>
                  <a:pt x="995529" y="1073363"/>
                </a:cubicBezTo>
                <a:cubicBezTo>
                  <a:pt x="858626" y="1113413"/>
                  <a:pt x="744146" y="1041940"/>
                  <a:pt x="537585" y="1073363"/>
                </a:cubicBezTo>
                <a:cubicBezTo>
                  <a:pt x="331024" y="1104786"/>
                  <a:pt x="256321" y="1046359"/>
                  <a:pt x="0" y="1073363"/>
                </a:cubicBezTo>
                <a:cubicBezTo>
                  <a:pt x="-41398" y="851280"/>
                  <a:pt x="446" y="699547"/>
                  <a:pt x="0" y="525948"/>
                </a:cubicBezTo>
                <a:cubicBezTo>
                  <a:pt x="-446" y="352350"/>
                  <a:pt x="36973" y="111052"/>
                  <a:pt x="0" y="0"/>
                </a:cubicBezTo>
                <a:close/>
              </a:path>
              <a:path w="1991057" h="1073363" stroke="0" extrusionOk="0">
                <a:moveTo>
                  <a:pt x="0" y="0"/>
                </a:moveTo>
                <a:cubicBezTo>
                  <a:pt x="223656" y="-46171"/>
                  <a:pt x="386101" y="17836"/>
                  <a:pt x="537585" y="0"/>
                </a:cubicBezTo>
                <a:cubicBezTo>
                  <a:pt x="689070" y="-17836"/>
                  <a:pt x="832460" y="3772"/>
                  <a:pt x="1055260" y="0"/>
                </a:cubicBezTo>
                <a:cubicBezTo>
                  <a:pt x="1278061" y="-3772"/>
                  <a:pt x="1795208" y="104459"/>
                  <a:pt x="1991057" y="0"/>
                </a:cubicBezTo>
                <a:cubicBezTo>
                  <a:pt x="2010857" y="123523"/>
                  <a:pt x="1980261" y="431234"/>
                  <a:pt x="1991057" y="558149"/>
                </a:cubicBezTo>
                <a:cubicBezTo>
                  <a:pt x="2001853" y="685064"/>
                  <a:pt x="1987132" y="941192"/>
                  <a:pt x="1991057" y="1073363"/>
                </a:cubicBezTo>
                <a:cubicBezTo>
                  <a:pt x="1830981" y="1074561"/>
                  <a:pt x="1730408" y="1069434"/>
                  <a:pt x="1533114" y="1073363"/>
                </a:cubicBezTo>
                <a:cubicBezTo>
                  <a:pt x="1335820" y="1077292"/>
                  <a:pt x="1229272" y="1048231"/>
                  <a:pt x="995529" y="1073363"/>
                </a:cubicBezTo>
                <a:cubicBezTo>
                  <a:pt x="761787" y="1098495"/>
                  <a:pt x="651572" y="1041226"/>
                  <a:pt x="557496" y="1073363"/>
                </a:cubicBezTo>
                <a:cubicBezTo>
                  <a:pt x="463420" y="1105500"/>
                  <a:pt x="198155" y="1047422"/>
                  <a:pt x="0" y="1073363"/>
                </a:cubicBezTo>
                <a:cubicBezTo>
                  <a:pt x="-20765" y="916370"/>
                  <a:pt x="21922" y="707211"/>
                  <a:pt x="0" y="547415"/>
                </a:cubicBezTo>
                <a:cubicBezTo>
                  <a:pt x="-21922" y="387619"/>
                  <a:pt x="40742" y="183421"/>
                  <a:pt x="0" y="0"/>
                </a:cubicBezTo>
                <a:close/>
              </a:path>
            </a:pathLst>
          </a:custGeom>
          <a:solidFill>
            <a:srgbClr val="647459"/>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FAQs</a:t>
            </a:r>
          </a:p>
        </p:txBody>
      </p:sp>
      <p:sp>
        <p:nvSpPr>
          <p:cNvPr id="6" name="Content Placeholder 2">
            <a:extLst>
              <a:ext uri="{FF2B5EF4-FFF2-40B4-BE49-F238E27FC236}">
                <a16:creationId xmlns:a16="http://schemas.microsoft.com/office/drawing/2014/main" id="{BD83BFA1-BA77-0C95-32FE-2F3EACAA1AEB}"/>
              </a:ext>
            </a:extLst>
          </p:cNvPr>
          <p:cNvSpPr txBox="1">
            <a:spLocks/>
          </p:cNvSpPr>
          <p:nvPr/>
        </p:nvSpPr>
        <p:spPr>
          <a:xfrm>
            <a:off x="412061" y="1514006"/>
            <a:ext cx="11455684" cy="51538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a:ea typeface="Cambria" panose="02040503050406030204" pitchFamily="18" charset="0"/>
              </a:rPr>
              <a:t>What happens if I run out of bags?</a:t>
            </a:r>
          </a:p>
          <a:p>
            <a:pPr marL="0" indent="0">
              <a:buFont typeface="Arial" panose="020B0604020202020204" pitchFamily="34" charset="0"/>
              <a:buNone/>
            </a:pPr>
            <a:r>
              <a:rPr lang="en-US" sz="2800" i="1">
                <a:ea typeface="Cambria" panose="02040503050406030204" pitchFamily="18" charset="0"/>
              </a:rPr>
              <a:t>Your free box gives you enough to use 2 orange trash bags/week and 1 green food scrap bag/week for a full year. Help us </a:t>
            </a:r>
            <a:r>
              <a:rPr lang="en-US" sz="2800" b="1">
                <a:solidFill>
                  <a:srgbClr val="FF0000"/>
                </a:solidFill>
                <a:ea typeface="Cambria" panose="02040503050406030204" pitchFamily="18" charset="0"/>
              </a:rPr>
              <a:t>cut the trash in half</a:t>
            </a:r>
            <a:r>
              <a:rPr lang="en-US" sz="2800">
                <a:solidFill>
                  <a:srgbClr val="FF0000"/>
                </a:solidFill>
                <a:ea typeface="Cambria" panose="02040503050406030204" pitchFamily="18" charset="0"/>
              </a:rPr>
              <a:t> </a:t>
            </a:r>
            <a:r>
              <a:rPr lang="en-US" sz="2800" i="1">
                <a:ea typeface="Cambria" panose="02040503050406030204" pitchFamily="18" charset="0"/>
              </a:rPr>
              <a:t>by sticking to that number. If you run out, call the number on your materials to see if we have more available.</a:t>
            </a:r>
          </a:p>
          <a:p>
            <a:r>
              <a:rPr lang="en-US" sz="3200" b="1">
                <a:ea typeface="Cambria" panose="02040503050406030204" pitchFamily="18" charset="0"/>
              </a:rPr>
              <a:t>Will my food scraps attract rats/bears/critters?</a:t>
            </a:r>
          </a:p>
          <a:p>
            <a:pPr marL="0" indent="0">
              <a:buFont typeface="Arial" panose="020B0604020202020204" pitchFamily="34" charset="0"/>
              <a:buNone/>
            </a:pPr>
            <a:r>
              <a:rPr lang="en-US" sz="2800" i="1">
                <a:ea typeface="Cambria" panose="02040503050406030204" pitchFamily="18" charset="0"/>
              </a:rPr>
              <a:t>Remember that separating your organic food waste into its own green bag *does not* involve creating any new food waste. So if you didn’t have an issue with this before the pilot program, you shouldn’t have an issue with it now!  Be sure to keep your green food scraps bag in a sealed container (whether that’s your trash can or another container in your kitchen).</a:t>
            </a:r>
          </a:p>
        </p:txBody>
      </p:sp>
    </p:spTree>
    <p:extLst>
      <p:ext uri="{BB962C8B-B14F-4D97-AF65-F5344CB8AC3E}">
        <p14:creationId xmlns:p14="http://schemas.microsoft.com/office/powerpoint/2010/main" val="2601243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3E50F4-42CD-DE35-54F6-81519B28E0E4}"/>
              </a:ext>
            </a:extLst>
          </p:cNvPr>
          <p:cNvSpPr>
            <a:spLocks noGrp="1"/>
          </p:cNvSpPr>
          <p:nvPr>
            <p:ph idx="1"/>
          </p:nvPr>
        </p:nvSpPr>
        <p:spPr>
          <a:xfrm>
            <a:off x="321828" y="905500"/>
            <a:ext cx="11548343" cy="4100766"/>
          </a:xfrm>
        </p:spPr>
        <p:txBody>
          <a:bodyPr>
            <a:normAutofit/>
          </a:bodyPr>
          <a:lstStyle/>
          <a:p>
            <a:r>
              <a:rPr lang="en-US" sz="3200" b="1">
                <a:ea typeface="Cambria" panose="02040503050406030204" pitchFamily="18" charset="0"/>
              </a:rPr>
              <a:t>Has this sort of program been successful in other communities?</a:t>
            </a:r>
          </a:p>
          <a:p>
            <a:pPr marL="0" indent="0">
              <a:buNone/>
            </a:pPr>
            <a:r>
              <a:rPr lang="en-US" sz="2800" i="1">
                <a:ea typeface="Cambria" panose="02040503050406030204" pitchFamily="18" charset="0"/>
              </a:rPr>
              <a:t>Unit-based pricing and organics diversion is being done all over the country and all over the world! From Minnesota to Taiwan, we have seen these program effectively reduce waste and save money.</a:t>
            </a:r>
          </a:p>
          <a:p>
            <a:r>
              <a:rPr lang="en-US" sz="3200" b="1">
                <a:ea typeface="Cambria" panose="02040503050406030204" pitchFamily="18" charset="0"/>
              </a:rPr>
              <a:t>These bags aren’t the right size…</a:t>
            </a:r>
          </a:p>
          <a:p>
            <a:pPr marL="0" indent="0">
              <a:buNone/>
            </a:pPr>
            <a:r>
              <a:rPr lang="en-US" sz="2800" i="1">
                <a:ea typeface="Cambria" panose="02040503050406030204" pitchFamily="18" charset="0"/>
              </a:rPr>
              <a:t>During this “one size fits all” pilot, you may find that the bag sizes don’t suit your household’s needs. Program architects are aware, and will certainly consider multiple size options for a permanent version of the program.</a:t>
            </a:r>
          </a:p>
        </p:txBody>
      </p:sp>
      <p:pic>
        <p:nvPicPr>
          <p:cNvPr id="5" name="Picture 4">
            <a:extLst>
              <a:ext uri="{FF2B5EF4-FFF2-40B4-BE49-F238E27FC236}">
                <a16:creationId xmlns:a16="http://schemas.microsoft.com/office/drawing/2014/main" id="{286A434B-7D5F-9B0C-7B19-358DA3B647A0}"/>
              </a:ext>
            </a:extLst>
          </p:cNvPr>
          <p:cNvPicPr>
            <a:picLocks noChangeAspect="1"/>
          </p:cNvPicPr>
          <p:nvPr/>
        </p:nvPicPr>
        <p:blipFill>
          <a:blip r:embed="rId3"/>
          <a:stretch>
            <a:fillRect/>
          </a:stretch>
        </p:blipFill>
        <p:spPr>
          <a:xfrm>
            <a:off x="713295" y="5399498"/>
            <a:ext cx="6523583" cy="962137"/>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9DFBFFD2-4B05-100F-644A-F05ECF197987}"/>
              </a:ext>
            </a:extLst>
          </p:cNvPr>
          <p:cNvPicPr>
            <a:picLocks noChangeAspect="1"/>
          </p:cNvPicPr>
          <p:nvPr/>
        </p:nvPicPr>
        <p:blipFill>
          <a:blip r:embed="rId4"/>
          <a:stretch>
            <a:fillRect/>
          </a:stretch>
        </p:blipFill>
        <p:spPr>
          <a:xfrm>
            <a:off x="5992305" y="5880567"/>
            <a:ext cx="5486400" cy="800100"/>
          </a:xfrm>
          <a:prstGeom prst="rect">
            <a:avLst/>
          </a:prstGeom>
          <a:ln w="88900" cap="sq" cmpd="thickThin">
            <a:solidFill>
              <a:srgbClr val="000000"/>
            </a:solidFill>
            <a:prstDash val="solid"/>
            <a:miter lim="800000"/>
          </a:ln>
          <a:effectLst>
            <a:innerShdw blurRad="76200">
              <a:srgbClr val="000000"/>
            </a:innerShdw>
          </a:effectLst>
        </p:spPr>
      </p:pic>
      <p:sp>
        <p:nvSpPr>
          <p:cNvPr id="8" name="Title 1">
            <a:extLst>
              <a:ext uri="{FF2B5EF4-FFF2-40B4-BE49-F238E27FC236}">
                <a16:creationId xmlns:a16="http://schemas.microsoft.com/office/drawing/2014/main" id="{AE22E4AC-B7FB-E7BB-0DBD-8AA7EA496894}"/>
              </a:ext>
            </a:extLst>
          </p:cNvPr>
          <p:cNvSpPr txBox="1">
            <a:spLocks/>
          </p:cNvSpPr>
          <p:nvPr/>
        </p:nvSpPr>
        <p:spPr>
          <a:xfrm>
            <a:off x="5100471" y="76968"/>
            <a:ext cx="1991057" cy="828532"/>
          </a:xfrm>
          <a:custGeom>
            <a:avLst/>
            <a:gdLst>
              <a:gd name="connsiteX0" fmla="*/ 0 w 1991057"/>
              <a:gd name="connsiteY0" fmla="*/ 0 h 828532"/>
              <a:gd name="connsiteX1" fmla="*/ 477854 w 1991057"/>
              <a:gd name="connsiteY1" fmla="*/ 0 h 828532"/>
              <a:gd name="connsiteX2" fmla="*/ 915886 w 1991057"/>
              <a:gd name="connsiteY2" fmla="*/ 0 h 828532"/>
              <a:gd name="connsiteX3" fmla="*/ 1413650 w 1991057"/>
              <a:gd name="connsiteY3" fmla="*/ 0 h 828532"/>
              <a:gd name="connsiteX4" fmla="*/ 1991057 w 1991057"/>
              <a:gd name="connsiteY4" fmla="*/ 0 h 828532"/>
              <a:gd name="connsiteX5" fmla="*/ 1991057 w 1991057"/>
              <a:gd name="connsiteY5" fmla="*/ 430837 h 828532"/>
              <a:gd name="connsiteX6" fmla="*/ 1991057 w 1991057"/>
              <a:gd name="connsiteY6" fmla="*/ 828532 h 828532"/>
              <a:gd name="connsiteX7" fmla="*/ 1513203 w 1991057"/>
              <a:gd name="connsiteY7" fmla="*/ 828532 h 828532"/>
              <a:gd name="connsiteX8" fmla="*/ 995529 w 1991057"/>
              <a:gd name="connsiteY8" fmla="*/ 828532 h 828532"/>
              <a:gd name="connsiteX9" fmla="*/ 537585 w 1991057"/>
              <a:gd name="connsiteY9" fmla="*/ 828532 h 828532"/>
              <a:gd name="connsiteX10" fmla="*/ 0 w 1991057"/>
              <a:gd name="connsiteY10" fmla="*/ 828532 h 828532"/>
              <a:gd name="connsiteX11" fmla="*/ 0 w 1991057"/>
              <a:gd name="connsiteY11" fmla="*/ 405981 h 828532"/>
              <a:gd name="connsiteX12" fmla="*/ 0 w 1991057"/>
              <a:gd name="connsiteY12" fmla="*/ 0 h 82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1057" h="828532" fill="none" extrusionOk="0">
                <a:moveTo>
                  <a:pt x="0" y="0"/>
                </a:moveTo>
                <a:cubicBezTo>
                  <a:pt x="125799" y="-44064"/>
                  <a:pt x="296457" y="25130"/>
                  <a:pt x="477854" y="0"/>
                </a:cubicBezTo>
                <a:cubicBezTo>
                  <a:pt x="659251" y="-25130"/>
                  <a:pt x="779868" y="26979"/>
                  <a:pt x="915886" y="0"/>
                </a:cubicBezTo>
                <a:cubicBezTo>
                  <a:pt x="1051904" y="-26979"/>
                  <a:pt x="1256257" y="46195"/>
                  <a:pt x="1413650" y="0"/>
                </a:cubicBezTo>
                <a:cubicBezTo>
                  <a:pt x="1571043" y="-46195"/>
                  <a:pt x="1799326" y="5276"/>
                  <a:pt x="1991057" y="0"/>
                </a:cubicBezTo>
                <a:cubicBezTo>
                  <a:pt x="2040185" y="135604"/>
                  <a:pt x="1972090" y="281489"/>
                  <a:pt x="1991057" y="430837"/>
                </a:cubicBezTo>
                <a:cubicBezTo>
                  <a:pt x="2010024" y="580185"/>
                  <a:pt x="1981945" y="736000"/>
                  <a:pt x="1991057" y="828532"/>
                </a:cubicBezTo>
                <a:cubicBezTo>
                  <a:pt x="1788686" y="876530"/>
                  <a:pt x="1661384" y="780449"/>
                  <a:pt x="1513203" y="828532"/>
                </a:cubicBezTo>
                <a:cubicBezTo>
                  <a:pt x="1365022" y="876615"/>
                  <a:pt x="1132432" y="788482"/>
                  <a:pt x="995529" y="828532"/>
                </a:cubicBezTo>
                <a:cubicBezTo>
                  <a:pt x="858626" y="868582"/>
                  <a:pt x="744146" y="797109"/>
                  <a:pt x="537585" y="828532"/>
                </a:cubicBezTo>
                <a:cubicBezTo>
                  <a:pt x="331024" y="859955"/>
                  <a:pt x="256321" y="801528"/>
                  <a:pt x="0" y="828532"/>
                </a:cubicBezTo>
                <a:cubicBezTo>
                  <a:pt x="-17191" y="735663"/>
                  <a:pt x="40794" y="569584"/>
                  <a:pt x="0" y="405981"/>
                </a:cubicBezTo>
                <a:cubicBezTo>
                  <a:pt x="-40794" y="242378"/>
                  <a:pt x="11598" y="201743"/>
                  <a:pt x="0" y="0"/>
                </a:cubicBezTo>
                <a:close/>
              </a:path>
              <a:path w="1991057" h="828532" stroke="0" extrusionOk="0">
                <a:moveTo>
                  <a:pt x="0" y="0"/>
                </a:moveTo>
                <a:cubicBezTo>
                  <a:pt x="223656" y="-46171"/>
                  <a:pt x="386101" y="17836"/>
                  <a:pt x="537585" y="0"/>
                </a:cubicBezTo>
                <a:cubicBezTo>
                  <a:pt x="689070" y="-17836"/>
                  <a:pt x="832460" y="3772"/>
                  <a:pt x="1055260" y="0"/>
                </a:cubicBezTo>
                <a:cubicBezTo>
                  <a:pt x="1278061" y="-3772"/>
                  <a:pt x="1795208" y="104459"/>
                  <a:pt x="1991057" y="0"/>
                </a:cubicBezTo>
                <a:cubicBezTo>
                  <a:pt x="2003527" y="102891"/>
                  <a:pt x="1949048" y="240229"/>
                  <a:pt x="1991057" y="430837"/>
                </a:cubicBezTo>
                <a:cubicBezTo>
                  <a:pt x="2033066" y="621445"/>
                  <a:pt x="1965598" y="745933"/>
                  <a:pt x="1991057" y="828532"/>
                </a:cubicBezTo>
                <a:cubicBezTo>
                  <a:pt x="1830981" y="829730"/>
                  <a:pt x="1730408" y="824603"/>
                  <a:pt x="1533114" y="828532"/>
                </a:cubicBezTo>
                <a:cubicBezTo>
                  <a:pt x="1335820" y="832461"/>
                  <a:pt x="1229272" y="803400"/>
                  <a:pt x="995529" y="828532"/>
                </a:cubicBezTo>
                <a:cubicBezTo>
                  <a:pt x="761787" y="853664"/>
                  <a:pt x="651572" y="796395"/>
                  <a:pt x="557496" y="828532"/>
                </a:cubicBezTo>
                <a:cubicBezTo>
                  <a:pt x="463420" y="860669"/>
                  <a:pt x="198155" y="802591"/>
                  <a:pt x="0" y="828532"/>
                </a:cubicBezTo>
                <a:cubicBezTo>
                  <a:pt x="-21998" y="644691"/>
                  <a:pt x="4158" y="616252"/>
                  <a:pt x="0" y="422551"/>
                </a:cubicBezTo>
                <a:cubicBezTo>
                  <a:pt x="-4158" y="228850"/>
                  <a:pt x="46841" y="158498"/>
                  <a:pt x="0" y="0"/>
                </a:cubicBezTo>
                <a:close/>
              </a:path>
            </a:pathLst>
          </a:custGeom>
          <a:solidFill>
            <a:srgbClr val="647459"/>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FAQs</a:t>
            </a:r>
          </a:p>
        </p:txBody>
      </p:sp>
    </p:spTree>
    <p:extLst>
      <p:ext uri="{BB962C8B-B14F-4D97-AF65-F5344CB8AC3E}">
        <p14:creationId xmlns:p14="http://schemas.microsoft.com/office/powerpoint/2010/main" val="3160092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3E50F4-42CD-DE35-54F6-81519B28E0E4}"/>
              </a:ext>
            </a:extLst>
          </p:cNvPr>
          <p:cNvSpPr>
            <a:spLocks noGrp="1"/>
          </p:cNvSpPr>
          <p:nvPr>
            <p:ph idx="1"/>
          </p:nvPr>
        </p:nvSpPr>
        <p:spPr>
          <a:xfrm>
            <a:off x="1241762" y="1159697"/>
            <a:ext cx="9468392" cy="5441489"/>
          </a:xfrm>
        </p:spPr>
        <p:txBody>
          <a:bodyPr>
            <a:normAutofit/>
          </a:bodyPr>
          <a:lstStyle/>
          <a:p>
            <a:pPr marL="0" indent="0">
              <a:buNone/>
            </a:pPr>
            <a:r>
              <a:rPr lang="en-US" sz="3200" b="1">
                <a:ea typeface="Cambria" panose="02040503050406030204" pitchFamily="18" charset="0"/>
              </a:rPr>
              <a:t>What happens if this program becomes permanent?</a:t>
            </a:r>
          </a:p>
          <a:p>
            <a:pPr marL="0" indent="0">
              <a:buNone/>
            </a:pPr>
            <a:r>
              <a:rPr lang="en-US" sz="2800" i="1">
                <a:ea typeface="Cambria" panose="02040503050406030204" pitchFamily="18" charset="0"/>
              </a:rPr>
              <a:t>If the pilot data justifies a permanent program, here’s what </a:t>
            </a:r>
            <a:r>
              <a:rPr lang="en-US" sz="2800" b="1" i="1">
                <a:solidFill>
                  <a:srgbClr val="AE513D"/>
                </a:solidFill>
                <a:ea typeface="Cambria" panose="02040503050406030204" pitchFamily="18" charset="0"/>
              </a:rPr>
              <a:t>may</a:t>
            </a:r>
            <a:r>
              <a:rPr lang="en-US" sz="2800" i="1">
                <a:ea typeface="Cambria" panose="02040503050406030204" pitchFamily="18" charset="0"/>
              </a:rPr>
              <a:t> change:</a:t>
            </a:r>
          </a:p>
          <a:p>
            <a:r>
              <a:rPr lang="en-US" sz="2800" i="1">
                <a:ea typeface="Cambria" panose="02040503050406030204" pitchFamily="18" charset="0"/>
              </a:rPr>
              <a:t>The fee for waste disposal could be transferred (completely or in part) from property taxes to a </a:t>
            </a:r>
            <a:r>
              <a:rPr lang="en-US" sz="2800" b="1" i="1" u="sng">
                <a:ea typeface="Cambria" panose="02040503050406030204" pitchFamily="18" charset="0"/>
              </a:rPr>
              <a:t>per-bag charge</a:t>
            </a:r>
            <a:r>
              <a:rPr lang="en-US" sz="2800" i="1">
                <a:ea typeface="Cambria" panose="02040503050406030204" pitchFamily="18" charset="0"/>
              </a:rPr>
              <a:t>. Residents would pay for each bag they use. That means if you </a:t>
            </a:r>
            <a:r>
              <a:rPr lang="en-US" sz="2800" b="1" i="1" u="sng">
                <a:ea typeface="Cambria" panose="02040503050406030204" pitchFamily="18" charset="0"/>
              </a:rPr>
              <a:t>make less garbage, you pay less money</a:t>
            </a:r>
            <a:r>
              <a:rPr lang="en-US" sz="2800" i="1" u="sng">
                <a:ea typeface="Cambria" panose="02040503050406030204" pitchFamily="18" charset="0"/>
              </a:rPr>
              <a:t>!</a:t>
            </a:r>
          </a:p>
          <a:p>
            <a:r>
              <a:rPr lang="en-US" sz="2800" i="1">
                <a:ea typeface="Cambria" panose="02040503050406030204" pitchFamily="18" charset="0"/>
              </a:rPr>
              <a:t>Data suggests that a permanent program could </a:t>
            </a:r>
            <a:r>
              <a:rPr lang="en-US" sz="2800" b="1" i="1" u="sng">
                <a:ea typeface="Cambria" panose="02040503050406030204" pitchFamily="18" charset="0"/>
              </a:rPr>
              <a:t>save Middlebury</a:t>
            </a:r>
            <a:r>
              <a:rPr lang="en-US" sz="2800" i="1">
                <a:ea typeface="Cambria" panose="02040503050406030204" pitchFamily="18" charset="0"/>
              </a:rPr>
              <a:t> around $100,000 annually.</a:t>
            </a:r>
          </a:p>
          <a:p>
            <a:pPr marL="0" indent="0">
              <a:buNone/>
            </a:pPr>
            <a:r>
              <a:rPr lang="en-US" sz="2800" i="1">
                <a:ea typeface="Cambria" panose="02040503050406030204" pitchFamily="18" charset="0"/>
              </a:rPr>
              <a:t>These projections are based on the goals of the grant. We won’t know for sure what a permanent program looks like until Middlebury leadership puts a proposal on the table.</a:t>
            </a:r>
          </a:p>
        </p:txBody>
      </p:sp>
      <p:sp>
        <p:nvSpPr>
          <p:cNvPr id="6" name="Title 1">
            <a:extLst>
              <a:ext uri="{FF2B5EF4-FFF2-40B4-BE49-F238E27FC236}">
                <a16:creationId xmlns:a16="http://schemas.microsoft.com/office/drawing/2014/main" id="{658D0D99-D438-E417-9F0B-28C00AC240CB}"/>
              </a:ext>
            </a:extLst>
          </p:cNvPr>
          <p:cNvSpPr txBox="1">
            <a:spLocks/>
          </p:cNvSpPr>
          <p:nvPr/>
        </p:nvSpPr>
        <p:spPr>
          <a:xfrm>
            <a:off x="5100471" y="110900"/>
            <a:ext cx="1991057" cy="842412"/>
          </a:xfrm>
          <a:custGeom>
            <a:avLst/>
            <a:gdLst>
              <a:gd name="connsiteX0" fmla="*/ 0 w 1991057"/>
              <a:gd name="connsiteY0" fmla="*/ 0 h 842412"/>
              <a:gd name="connsiteX1" fmla="*/ 477854 w 1991057"/>
              <a:gd name="connsiteY1" fmla="*/ 0 h 842412"/>
              <a:gd name="connsiteX2" fmla="*/ 915886 w 1991057"/>
              <a:gd name="connsiteY2" fmla="*/ 0 h 842412"/>
              <a:gd name="connsiteX3" fmla="*/ 1413650 w 1991057"/>
              <a:gd name="connsiteY3" fmla="*/ 0 h 842412"/>
              <a:gd name="connsiteX4" fmla="*/ 1991057 w 1991057"/>
              <a:gd name="connsiteY4" fmla="*/ 0 h 842412"/>
              <a:gd name="connsiteX5" fmla="*/ 1991057 w 1991057"/>
              <a:gd name="connsiteY5" fmla="*/ 438054 h 842412"/>
              <a:gd name="connsiteX6" fmla="*/ 1991057 w 1991057"/>
              <a:gd name="connsiteY6" fmla="*/ 842412 h 842412"/>
              <a:gd name="connsiteX7" fmla="*/ 1513203 w 1991057"/>
              <a:gd name="connsiteY7" fmla="*/ 842412 h 842412"/>
              <a:gd name="connsiteX8" fmla="*/ 995529 w 1991057"/>
              <a:gd name="connsiteY8" fmla="*/ 842412 h 842412"/>
              <a:gd name="connsiteX9" fmla="*/ 537585 w 1991057"/>
              <a:gd name="connsiteY9" fmla="*/ 842412 h 842412"/>
              <a:gd name="connsiteX10" fmla="*/ 0 w 1991057"/>
              <a:gd name="connsiteY10" fmla="*/ 842412 h 842412"/>
              <a:gd name="connsiteX11" fmla="*/ 0 w 1991057"/>
              <a:gd name="connsiteY11" fmla="*/ 412782 h 842412"/>
              <a:gd name="connsiteX12" fmla="*/ 0 w 1991057"/>
              <a:gd name="connsiteY12" fmla="*/ 0 h 84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1057" h="842412" fill="none" extrusionOk="0">
                <a:moveTo>
                  <a:pt x="0" y="0"/>
                </a:moveTo>
                <a:cubicBezTo>
                  <a:pt x="125799" y="-44064"/>
                  <a:pt x="296457" y="25130"/>
                  <a:pt x="477854" y="0"/>
                </a:cubicBezTo>
                <a:cubicBezTo>
                  <a:pt x="659251" y="-25130"/>
                  <a:pt x="779868" y="26979"/>
                  <a:pt x="915886" y="0"/>
                </a:cubicBezTo>
                <a:cubicBezTo>
                  <a:pt x="1051904" y="-26979"/>
                  <a:pt x="1256257" y="46195"/>
                  <a:pt x="1413650" y="0"/>
                </a:cubicBezTo>
                <a:cubicBezTo>
                  <a:pt x="1571043" y="-46195"/>
                  <a:pt x="1799326" y="5276"/>
                  <a:pt x="1991057" y="0"/>
                </a:cubicBezTo>
                <a:cubicBezTo>
                  <a:pt x="2017839" y="93581"/>
                  <a:pt x="1952406" y="272048"/>
                  <a:pt x="1991057" y="438054"/>
                </a:cubicBezTo>
                <a:cubicBezTo>
                  <a:pt x="2029708" y="604060"/>
                  <a:pt x="1984543" y="694454"/>
                  <a:pt x="1991057" y="842412"/>
                </a:cubicBezTo>
                <a:cubicBezTo>
                  <a:pt x="1788686" y="890410"/>
                  <a:pt x="1661384" y="794329"/>
                  <a:pt x="1513203" y="842412"/>
                </a:cubicBezTo>
                <a:cubicBezTo>
                  <a:pt x="1365022" y="890495"/>
                  <a:pt x="1132432" y="802362"/>
                  <a:pt x="995529" y="842412"/>
                </a:cubicBezTo>
                <a:cubicBezTo>
                  <a:pt x="858626" y="882462"/>
                  <a:pt x="744146" y="810989"/>
                  <a:pt x="537585" y="842412"/>
                </a:cubicBezTo>
                <a:cubicBezTo>
                  <a:pt x="331024" y="873835"/>
                  <a:pt x="256321" y="815408"/>
                  <a:pt x="0" y="842412"/>
                </a:cubicBezTo>
                <a:cubicBezTo>
                  <a:pt x="-4574" y="635757"/>
                  <a:pt x="29768" y="576752"/>
                  <a:pt x="0" y="412782"/>
                </a:cubicBezTo>
                <a:cubicBezTo>
                  <a:pt x="-29768" y="248812"/>
                  <a:pt x="25837" y="174240"/>
                  <a:pt x="0" y="0"/>
                </a:cubicBezTo>
                <a:close/>
              </a:path>
              <a:path w="1991057" h="842412" stroke="0" extrusionOk="0">
                <a:moveTo>
                  <a:pt x="0" y="0"/>
                </a:moveTo>
                <a:cubicBezTo>
                  <a:pt x="223656" y="-46171"/>
                  <a:pt x="386101" y="17836"/>
                  <a:pt x="537585" y="0"/>
                </a:cubicBezTo>
                <a:cubicBezTo>
                  <a:pt x="689070" y="-17836"/>
                  <a:pt x="832460" y="3772"/>
                  <a:pt x="1055260" y="0"/>
                </a:cubicBezTo>
                <a:cubicBezTo>
                  <a:pt x="1278061" y="-3772"/>
                  <a:pt x="1795208" y="104459"/>
                  <a:pt x="1991057" y="0"/>
                </a:cubicBezTo>
                <a:cubicBezTo>
                  <a:pt x="2015707" y="211103"/>
                  <a:pt x="1939918" y="284956"/>
                  <a:pt x="1991057" y="438054"/>
                </a:cubicBezTo>
                <a:cubicBezTo>
                  <a:pt x="2042196" y="591152"/>
                  <a:pt x="1990899" y="659711"/>
                  <a:pt x="1991057" y="842412"/>
                </a:cubicBezTo>
                <a:cubicBezTo>
                  <a:pt x="1830981" y="843610"/>
                  <a:pt x="1730408" y="838483"/>
                  <a:pt x="1533114" y="842412"/>
                </a:cubicBezTo>
                <a:cubicBezTo>
                  <a:pt x="1335820" y="846341"/>
                  <a:pt x="1229272" y="817280"/>
                  <a:pt x="995529" y="842412"/>
                </a:cubicBezTo>
                <a:cubicBezTo>
                  <a:pt x="761787" y="867544"/>
                  <a:pt x="651572" y="810275"/>
                  <a:pt x="557496" y="842412"/>
                </a:cubicBezTo>
                <a:cubicBezTo>
                  <a:pt x="463420" y="874549"/>
                  <a:pt x="198155" y="816471"/>
                  <a:pt x="0" y="842412"/>
                </a:cubicBezTo>
                <a:cubicBezTo>
                  <a:pt x="-10584" y="650274"/>
                  <a:pt x="22505" y="529874"/>
                  <a:pt x="0" y="429630"/>
                </a:cubicBezTo>
                <a:cubicBezTo>
                  <a:pt x="-22505" y="329386"/>
                  <a:pt x="12844" y="184027"/>
                  <a:pt x="0" y="0"/>
                </a:cubicBezTo>
                <a:close/>
              </a:path>
            </a:pathLst>
          </a:custGeom>
          <a:solidFill>
            <a:srgbClr val="647459"/>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FAQs</a:t>
            </a:r>
          </a:p>
        </p:txBody>
      </p:sp>
    </p:spTree>
    <p:extLst>
      <p:ext uri="{BB962C8B-B14F-4D97-AF65-F5344CB8AC3E}">
        <p14:creationId xmlns:p14="http://schemas.microsoft.com/office/powerpoint/2010/main" val="21383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99" name="Straight Connector 103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1045" name="Rectangle 1044">
            <a:extLst>
              <a:ext uri="{FF2B5EF4-FFF2-40B4-BE49-F238E27FC236}">
                <a16:creationId xmlns:a16="http://schemas.microsoft.com/office/drawing/2014/main" id="{2D23EF01-5C9E-4B1E-85FE-E230C5BC9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7" name="Straight Connector 1046">
            <a:extLst>
              <a:ext uri="{FF2B5EF4-FFF2-40B4-BE49-F238E27FC236}">
                <a16:creationId xmlns:a16="http://schemas.microsoft.com/office/drawing/2014/main" id="{EFD94027-0273-4AF2-87C2-49EB6D6550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69478" y="0"/>
            <a:ext cx="10222521" cy="59787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94870472-9E8A-42D0-BDA3-B312F4C72A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627833"/>
            <a:ext cx="2512088" cy="523016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E7FDDA27-9BF1-44E7-8DD4-975622B9BB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0"/>
            <a:ext cx="803867" cy="558688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BD280D8D-93BB-4BD4-86DA-25993A4B52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01284" y="5938576"/>
            <a:ext cx="5690716" cy="91942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A9FEC981-EB48-4A49-88DF-0A6DB2ECB0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09125" y="1392865"/>
            <a:ext cx="1982876" cy="546513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1DBFF75F-844B-447A-A83D-D0B0D85175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9093759" y="2"/>
            <a:ext cx="3098240" cy="3428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100" name="Picture 4" descr="Reducing Trash, Saving Money | CT News Junkie">
            <a:extLst>
              <a:ext uri="{FF2B5EF4-FFF2-40B4-BE49-F238E27FC236}">
                <a16:creationId xmlns:a16="http://schemas.microsoft.com/office/drawing/2014/main" id="{21BE8BBB-59EC-EFB9-9116-2E64787D2396}"/>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t="8718" b="16608"/>
          <a:stretch/>
        </p:blipFill>
        <p:spPr bwMode="auto">
          <a:xfrm>
            <a:off x="18" y="-4764"/>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Single Corner Snipped 3">
            <a:extLst>
              <a:ext uri="{FF2B5EF4-FFF2-40B4-BE49-F238E27FC236}">
                <a16:creationId xmlns:a16="http://schemas.microsoft.com/office/drawing/2014/main" id="{AE50F65E-31D1-DDE0-3EB5-9C25F2684330}"/>
              </a:ext>
            </a:extLst>
          </p:cNvPr>
          <p:cNvSpPr/>
          <p:nvPr/>
        </p:nvSpPr>
        <p:spPr>
          <a:xfrm>
            <a:off x="2855114" y="1897144"/>
            <a:ext cx="6481771" cy="3063711"/>
          </a:xfrm>
          <a:prstGeom prst="snip1Rect">
            <a:avLst/>
          </a:prstGeom>
          <a:solidFill>
            <a:srgbClr val="647459"/>
          </a:solidFill>
          <a:ln>
            <a:solidFill>
              <a:srgbClr val="953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Univers Condensed" panose="020B0506020202050204" pitchFamily="34" charset="0"/>
              </a:rPr>
              <a:t>Questions?</a:t>
            </a:r>
            <a:endParaRPr lang="en-US" sz="4000" b="1">
              <a:latin typeface="Univers Condensed" panose="020B0506020202050204" pitchFamily="34" charset="0"/>
            </a:endParaRPr>
          </a:p>
        </p:txBody>
      </p:sp>
    </p:spTree>
    <p:extLst>
      <p:ext uri="{BB962C8B-B14F-4D97-AF65-F5344CB8AC3E}">
        <p14:creationId xmlns:p14="http://schemas.microsoft.com/office/powerpoint/2010/main" val="2756796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99" name="Straight Connector 103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1045" name="Rectangle 1044">
            <a:extLst>
              <a:ext uri="{FF2B5EF4-FFF2-40B4-BE49-F238E27FC236}">
                <a16:creationId xmlns:a16="http://schemas.microsoft.com/office/drawing/2014/main" id="{2D23EF01-5C9E-4B1E-85FE-E230C5BC9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7" name="Straight Connector 1046">
            <a:extLst>
              <a:ext uri="{FF2B5EF4-FFF2-40B4-BE49-F238E27FC236}">
                <a16:creationId xmlns:a16="http://schemas.microsoft.com/office/drawing/2014/main" id="{EFD94027-0273-4AF2-87C2-49EB6D6550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69478" y="0"/>
            <a:ext cx="10222521" cy="59787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94870472-9E8A-42D0-BDA3-B312F4C72A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627833"/>
            <a:ext cx="2512088" cy="523016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E7FDDA27-9BF1-44E7-8DD4-975622B9BB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0"/>
            <a:ext cx="803867" cy="558688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BD280D8D-93BB-4BD4-86DA-25993A4B52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01284" y="5938576"/>
            <a:ext cx="5690716" cy="91942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A9FEC981-EB48-4A49-88DF-0A6DB2ECB0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09125" y="1392865"/>
            <a:ext cx="1982876" cy="546513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1DBFF75F-844B-447A-A83D-D0B0D85175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9093759" y="2"/>
            <a:ext cx="3098240" cy="3428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100" name="Picture 4" descr="Reducing Trash, Saving Money | CT News Junkie">
            <a:extLst>
              <a:ext uri="{FF2B5EF4-FFF2-40B4-BE49-F238E27FC236}">
                <a16:creationId xmlns:a16="http://schemas.microsoft.com/office/drawing/2014/main" id="{21BE8BBB-59EC-EFB9-9116-2E64787D2396}"/>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t="8718" b="16608"/>
          <a:stretch/>
        </p:blipFill>
        <p:spPr bwMode="auto">
          <a:xfrm>
            <a:off x="18" y="-4764"/>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Single Corner Snipped 3">
            <a:extLst>
              <a:ext uri="{FF2B5EF4-FFF2-40B4-BE49-F238E27FC236}">
                <a16:creationId xmlns:a16="http://schemas.microsoft.com/office/drawing/2014/main" id="{AE50F65E-31D1-DDE0-3EB5-9C25F2684330}"/>
              </a:ext>
            </a:extLst>
          </p:cNvPr>
          <p:cNvSpPr/>
          <p:nvPr/>
        </p:nvSpPr>
        <p:spPr>
          <a:xfrm>
            <a:off x="2855114" y="1897144"/>
            <a:ext cx="6481771" cy="3063711"/>
          </a:xfrm>
          <a:prstGeom prst="snip1Rect">
            <a:avLst/>
          </a:prstGeom>
          <a:solidFill>
            <a:srgbClr val="647459"/>
          </a:solidFill>
          <a:ln>
            <a:solidFill>
              <a:srgbClr val="953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Univers Condensed" panose="020B0506020202050204" pitchFamily="34" charset="0"/>
              </a:rPr>
              <a:t>Next Steps</a:t>
            </a:r>
            <a:endParaRPr lang="en-US" sz="4000" b="1">
              <a:latin typeface="Univers Condensed" panose="020B0506020202050204" pitchFamily="34" charset="0"/>
            </a:endParaRPr>
          </a:p>
        </p:txBody>
      </p:sp>
    </p:spTree>
    <p:extLst>
      <p:ext uri="{BB962C8B-B14F-4D97-AF65-F5344CB8AC3E}">
        <p14:creationId xmlns:p14="http://schemas.microsoft.com/office/powerpoint/2010/main" val="84581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1F914C9-4314-A05A-E8B6-9515246B3F01}"/>
              </a:ext>
            </a:extLst>
          </p:cNvPr>
          <p:cNvSpPr txBox="1">
            <a:spLocks/>
          </p:cNvSpPr>
          <p:nvPr/>
        </p:nvSpPr>
        <p:spPr>
          <a:xfrm>
            <a:off x="751291" y="2093608"/>
            <a:ext cx="5796649" cy="39455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solidFill>
                  <a:schemeClr val="tx1"/>
                </a:solidFill>
                <a:ea typeface="Cambria" panose="02040503050406030204" pitchFamily="18" charset="0"/>
              </a:rPr>
              <a:t>Spread the word!</a:t>
            </a:r>
          </a:p>
          <a:p>
            <a:r>
              <a:rPr lang="en-US" sz="2800">
                <a:solidFill>
                  <a:schemeClr val="tx1"/>
                </a:solidFill>
                <a:ea typeface="Cambria" panose="02040503050406030204" pitchFamily="18" charset="0"/>
              </a:rPr>
              <a:t>Speak up where there’s misinformation or confusion.</a:t>
            </a:r>
          </a:p>
          <a:p>
            <a:r>
              <a:rPr lang="en-US" sz="2800">
                <a:solidFill>
                  <a:schemeClr val="tx1"/>
                </a:solidFill>
                <a:ea typeface="Cambria" panose="02040503050406030204" pitchFamily="18" charset="0"/>
              </a:rPr>
              <a:t>Follow NVCOG Reduce the Trash on FB, the Town of Middlebury, community groups, etc. and stay informed.</a:t>
            </a:r>
          </a:p>
          <a:p>
            <a:r>
              <a:rPr lang="en-US" sz="2800">
                <a:solidFill>
                  <a:schemeClr val="tx1"/>
                </a:solidFill>
                <a:ea typeface="Cambria" panose="02040503050406030204" pitchFamily="18" charset="0"/>
              </a:rPr>
              <a:t>Bring this message back to other groups you are part of (PTA, Girl Scouts, Garden Club…).</a:t>
            </a:r>
          </a:p>
        </p:txBody>
      </p:sp>
      <p:sp>
        <p:nvSpPr>
          <p:cNvPr id="5" name="Title 1">
            <a:extLst>
              <a:ext uri="{FF2B5EF4-FFF2-40B4-BE49-F238E27FC236}">
                <a16:creationId xmlns:a16="http://schemas.microsoft.com/office/drawing/2014/main" id="{85B697FE-5085-13C0-D0B0-D7C5D23FE623}"/>
              </a:ext>
            </a:extLst>
          </p:cNvPr>
          <p:cNvSpPr txBox="1">
            <a:spLocks/>
          </p:cNvSpPr>
          <p:nvPr/>
        </p:nvSpPr>
        <p:spPr>
          <a:xfrm>
            <a:off x="1112145" y="608340"/>
            <a:ext cx="5435795" cy="1073363"/>
          </a:xfrm>
          <a:custGeom>
            <a:avLst/>
            <a:gdLst>
              <a:gd name="connsiteX0" fmla="*/ 0 w 5435795"/>
              <a:gd name="connsiteY0" fmla="*/ 0 h 1073363"/>
              <a:gd name="connsiteX1" fmla="*/ 597937 w 5435795"/>
              <a:gd name="connsiteY1" fmla="*/ 0 h 1073363"/>
              <a:gd name="connsiteX2" fmla="*/ 1250233 w 5435795"/>
              <a:gd name="connsiteY2" fmla="*/ 0 h 1073363"/>
              <a:gd name="connsiteX3" fmla="*/ 1630739 w 5435795"/>
              <a:gd name="connsiteY3" fmla="*/ 0 h 1073363"/>
              <a:gd name="connsiteX4" fmla="*/ 2174318 w 5435795"/>
              <a:gd name="connsiteY4" fmla="*/ 0 h 1073363"/>
              <a:gd name="connsiteX5" fmla="*/ 2663540 w 5435795"/>
              <a:gd name="connsiteY5" fmla="*/ 0 h 1073363"/>
              <a:gd name="connsiteX6" fmla="*/ 3207119 w 5435795"/>
              <a:gd name="connsiteY6" fmla="*/ 0 h 1073363"/>
              <a:gd name="connsiteX7" fmla="*/ 3805057 w 5435795"/>
              <a:gd name="connsiteY7" fmla="*/ 0 h 1073363"/>
              <a:gd name="connsiteX8" fmla="*/ 4294278 w 5435795"/>
              <a:gd name="connsiteY8" fmla="*/ 0 h 1073363"/>
              <a:gd name="connsiteX9" fmla="*/ 4946573 w 5435795"/>
              <a:gd name="connsiteY9" fmla="*/ 0 h 1073363"/>
              <a:gd name="connsiteX10" fmla="*/ 5435795 w 5435795"/>
              <a:gd name="connsiteY10" fmla="*/ 0 h 1073363"/>
              <a:gd name="connsiteX11" fmla="*/ 5435795 w 5435795"/>
              <a:gd name="connsiteY11" fmla="*/ 536682 h 1073363"/>
              <a:gd name="connsiteX12" fmla="*/ 5435795 w 5435795"/>
              <a:gd name="connsiteY12" fmla="*/ 1073363 h 1073363"/>
              <a:gd name="connsiteX13" fmla="*/ 5000931 w 5435795"/>
              <a:gd name="connsiteY13" fmla="*/ 1073363 h 1073363"/>
              <a:gd name="connsiteX14" fmla="*/ 4402994 w 5435795"/>
              <a:gd name="connsiteY14" fmla="*/ 1073363 h 1073363"/>
              <a:gd name="connsiteX15" fmla="*/ 3859414 w 5435795"/>
              <a:gd name="connsiteY15" fmla="*/ 1073363 h 1073363"/>
              <a:gd name="connsiteX16" fmla="*/ 3315835 w 5435795"/>
              <a:gd name="connsiteY16" fmla="*/ 1073363 h 1073363"/>
              <a:gd name="connsiteX17" fmla="*/ 2826613 w 5435795"/>
              <a:gd name="connsiteY17" fmla="*/ 1073363 h 1073363"/>
              <a:gd name="connsiteX18" fmla="*/ 2228676 w 5435795"/>
              <a:gd name="connsiteY18" fmla="*/ 1073363 h 1073363"/>
              <a:gd name="connsiteX19" fmla="*/ 1739454 w 5435795"/>
              <a:gd name="connsiteY19" fmla="*/ 1073363 h 1073363"/>
              <a:gd name="connsiteX20" fmla="*/ 1195875 w 5435795"/>
              <a:gd name="connsiteY20" fmla="*/ 1073363 h 1073363"/>
              <a:gd name="connsiteX21" fmla="*/ 543579 w 5435795"/>
              <a:gd name="connsiteY21" fmla="*/ 1073363 h 1073363"/>
              <a:gd name="connsiteX22" fmla="*/ 0 w 5435795"/>
              <a:gd name="connsiteY22" fmla="*/ 1073363 h 1073363"/>
              <a:gd name="connsiteX23" fmla="*/ 0 w 5435795"/>
              <a:gd name="connsiteY23" fmla="*/ 558149 h 1073363"/>
              <a:gd name="connsiteX24" fmla="*/ 0 w 5435795"/>
              <a:gd name="connsiteY24" fmla="*/ 0 h 107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5795" h="1073363" fill="none" extrusionOk="0">
                <a:moveTo>
                  <a:pt x="0" y="0"/>
                </a:moveTo>
                <a:cubicBezTo>
                  <a:pt x="218075" y="-56302"/>
                  <a:pt x="391714" y="23989"/>
                  <a:pt x="597937" y="0"/>
                </a:cubicBezTo>
                <a:cubicBezTo>
                  <a:pt x="804160" y="-23989"/>
                  <a:pt x="1022626" y="64006"/>
                  <a:pt x="1250233" y="0"/>
                </a:cubicBezTo>
                <a:cubicBezTo>
                  <a:pt x="1477840" y="-64006"/>
                  <a:pt x="1468308" y="44529"/>
                  <a:pt x="1630739" y="0"/>
                </a:cubicBezTo>
                <a:cubicBezTo>
                  <a:pt x="1793170" y="-44529"/>
                  <a:pt x="1940166" y="38955"/>
                  <a:pt x="2174318" y="0"/>
                </a:cubicBezTo>
                <a:cubicBezTo>
                  <a:pt x="2408470" y="-38955"/>
                  <a:pt x="2474972" y="35892"/>
                  <a:pt x="2663540" y="0"/>
                </a:cubicBezTo>
                <a:cubicBezTo>
                  <a:pt x="2852108" y="-35892"/>
                  <a:pt x="3012439" y="24707"/>
                  <a:pt x="3207119" y="0"/>
                </a:cubicBezTo>
                <a:cubicBezTo>
                  <a:pt x="3401799" y="-24707"/>
                  <a:pt x="3642604" y="27308"/>
                  <a:pt x="3805057" y="0"/>
                </a:cubicBezTo>
                <a:cubicBezTo>
                  <a:pt x="3967510" y="-27308"/>
                  <a:pt x="4144213" y="5848"/>
                  <a:pt x="4294278" y="0"/>
                </a:cubicBezTo>
                <a:cubicBezTo>
                  <a:pt x="4444343" y="-5848"/>
                  <a:pt x="4681529" y="14233"/>
                  <a:pt x="4946573" y="0"/>
                </a:cubicBezTo>
                <a:cubicBezTo>
                  <a:pt x="5211618" y="-14233"/>
                  <a:pt x="5327316" y="31437"/>
                  <a:pt x="5435795" y="0"/>
                </a:cubicBezTo>
                <a:cubicBezTo>
                  <a:pt x="5478961" y="201996"/>
                  <a:pt x="5383055" y="289051"/>
                  <a:pt x="5435795" y="536682"/>
                </a:cubicBezTo>
                <a:cubicBezTo>
                  <a:pt x="5488535" y="784313"/>
                  <a:pt x="5402625" y="876801"/>
                  <a:pt x="5435795" y="1073363"/>
                </a:cubicBezTo>
                <a:cubicBezTo>
                  <a:pt x="5257622" y="1093776"/>
                  <a:pt x="5110220" y="1059548"/>
                  <a:pt x="5000931" y="1073363"/>
                </a:cubicBezTo>
                <a:cubicBezTo>
                  <a:pt x="4891642" y="1087178"/>
                  <a:pt x="4588722" y="1068738"/>
                  <a:pt x="4402994" y="1073363"/>
                </a:cubicBezTo>
                <a:cubicBezTo>
                  <a:pt x="4217266" y="1077988"/>
                  <a:pt x="3981533" y="1019631"/>
                  <a:pt x="3859414" y="1073363"/>
                </a:cubicBezTo>
                <a:cubicBezTo>
                  <a:pt x="3737295" y="1127095"/>
                  <a:pt x="3467965" y="1064374"/>
                  <a:pt x="3315835" y="1073363"/>
                </a:cubicBezTo>
                <a:cubicBezTo>
                  <a:pt x="3163705" y="1082352"/>
                  <a:pt x="3043591" y="1048601"/>
                  <a:pt x="2826613" y="1073363"/>
                </a:cubicBezTo>
                <a:cubicBezTo>
                  <a:pt x="2609635" y="1098125"/>
                  <a:pt x="2367366" y="1020468"/>
                  <a:pt x="2228676" y="1073363"/>
                </a:cubicBezTo>
                <a:cubicBezTo>
                  <a:pt x="2089986" y="1126258"/>
                  <a:pt x="1853536" y="1019359"/>
                  <a:pt x="1739454" y="1073363"/>
                </a:cubicBezTo>
                <a:cubicBezTo>
                  <a:pt x="1625372" y="1127367"/>
                  <a:pt x="1328207" y="1024578"/>
                  <a:pt x="1195875" y="1073363"/>
                </a:cubicBezTo>
                <a:cubicBezTo>
                  <a:pt x="1063543" y="1122148"/>
                  <a:pt x="755131" y="1069672"/>
                  <a:pt x="543579" y="1073363"/>
                </a:cubicBezTo>
                <a:cubicBezTo>
                  <a:pt x="332027" y="1077054"/>
                  <a:pt x="114835" y="1021762"/>
                  <a:pt x="0" y="1073363"/>
                </a:cubicBezTo>
                <a:cubicBezTo>
                  <a:pt x="-33312" y="902625"/>
                  <a:pt x="17346" y="781965"/>
                  <a:pt x="0" y="558149"/>
                </a:cubicBezTo>
                <a:cubicBezTo>
                  <a:pt x="-17346" y="334333"/>
                  <a:pt x="41212" y="148203"/>
                  <a:pt x="0" y="0"/>
                </a:cubicBezTo>
                <a:close/>
              </a:path>
              <a:path w="5435795" h="1073363" stroke="0" extrusionOk="0">
                <a:moveTo>
                  <a:pt x="0" y="0"/>
                </a:moveTo>
                <a:cubicBezTo>
                  <a:pt x="273091" y="-31873"/>
                  <a:pt x="438148" y="40610"/>
                  <a:pt x="652295" y="0"/>
                </a:cubicBezTo>
                <a:cubicBezTo>
                  <a:pt x="866443" y="-40610"/>
                  <a:pt x="981957" y="41884"/>
                  <a:pt x="1250233" y="0"/>
                </a:cubicBezTo>
                <a:cubicBezTo>
                  <a:pt x="1518509" y="-41884"/>
                  <a:pt x="1739959" y="45288"/>
                  <a:pt x="1902528" y="0"/>
                </a:cubicBezTo>
                <a:cubicBezTo>
                  <a:pt x="2065097" y="-45288"/>
                  <a:pt x="2297734" y="74718"/>
                  <a:pt x="2554824" y="0"/>
                </a:cubicBezTo>
                <a:cubicBezTo>
                  <a:pt x="2811914" y="-74718"/>
                  <a:pt x="2916136" y="24092"/>
                  <a:pt x="3207119" y="0"/>
                </a:cubicBezTo>
                <a:cubicBezTo>
                  <a:pt x="3498102" y="-24092"/>
                  <a:pt x="3578801" y="22962"/>
                  <a:pt x="3805057" y="0"/>
                </a:cubicBezTo>
                <a:cubicBezTo>
                  <a:pt x="4031313" y="-22962"/>
                  <a:pt x="4158357" y="47540"/>
                  <a:pt x="4457352" y="0"/>
                </a:cubicBezTo>
                <a:cubicBezTo>
                  <a:pt x="4756348" y="-47540"/>
                  <a:pt x="5084408" y="60939"/>
                  <a:pt x="5435795" y="0"/>
                </a:cubicBezTo>
                <a:cubicBezTo>
                  <a:pt x="5483778" y="156790"/>
                  <a:pt x="5413564" y="322550"/>
                  <a:pt x="5435795" y="558149"/>
                </a:cubicBezTo>
                <a:cubicBezTo>
                  <a:pt x="5458026" y="793748"/>
                  <a:pt x="5390038" y="965940"/>
                  <a:pt x="5435795" y="1073363"/>
                </a:cubicBezTo>
                <a:cubicBezTo>
                  <a:pt x="5319550" y="1101214"/>
                  <a:pt x="5216569" y="1069641"/>
                  <a:pt x="5055289" y="1073363"/>
                </a:cubicBezTo>
                <a:cubicBezTo>
                  <a:pt x="4894009" y="1077085"/>
                  <a:pt x="4703912" y="1017083"/>
                  <a:pt x="4566068" y="1073363"/>
                </a:cubicBezTo>
                <a:cubicBezTo>
                  <a:pt x="4428224" y="1129643"/>
                  <a:pt x="4139429" y="1061540"/>
                  <a:pt x="4022488" y="1073363"/>
                </a:cubicBezTo>
                <a:cubicBezTo>
                  <a:pt x="3905547" y="1085186"/>
                  <a:pt x="3734951" y="1039493"/>
                  <a:pt x="3533267" y="1073363"/>
                </a:cubicBezTo>
                <a:cubicBezTo>
                  <a:pt x="3331583" y="1107233"/>
                  <a:pt x="3254376" y="1025627"/>
                  <a:pt x="3098403" y="1073363"/>
                </a:cubicBezTo>
                <a:cubicBezTo>
                  <a:pt x="2942430" y="1121099"/>
                  <a:pt x="2731933" y="1055369"/>
                  <a:pt x="2500466" y="1073363"/>
                </a:cubicBezTo>
                <a:cubicBezTo>
                  <a:pt x="2268999" y="1091357"/>
                  <a:pt x="2189445" y="1040751"/>
                  <a:pt x="2065602" y="1073363"/>
                </a:cubicBezTo>
                <a:cubicBezTo>
                  <a:pt x="1941759" y="1105975"/>
                  <a:pt x="1854430" y="1044201"/>
                  <a:pt x="1685096" y="1073363"/>
                </a:cubicBezTo>
                <a:cubicBezTo>
                  <a:pt x="1515762" y="1102525"/>
                  <a:pt x="1262270" y="1021694"/>
                  <a:pt x="1141517" y="1073363"/>
                </a:cubicBezTo>
                <a:cubicBezTo>
                  <a:pt x="1020764" y="1125032"/>
                  <a:pt x="859591" y="1044959"/>
                  <a:pt x="652295" y="1073363"/>
                </a:cubicBezTo>
                <a:cubicBezTo>
                  <a:pt x="444999" y="1101767"/>
                  <a:pt x="152861" y="997157"/>
                  <a:pt x="0" y="1073363"/>
                </a:cubicBezTo>
                <a:cubicBezTo>
                  <a:pt x="-14675" y="817451"/>
                  <a:pt x="56831" y="671641"/>
                  <a:pt x="0" y="558149"/>
                </a:cubicBezTo>
                <a:cubicBezTo>
                  <a:pt x="-56831" y="444657"/>
                  <a:pt x="47988" y="183912"/>
                  <a:pt x="0" y="0"/>
                </a:cubicBezTo>
                <a:close/>
              </a:path>
            </a:pathLst>
          </a:custGeom>
          <a:solidFill>
            <a:srgbClr val="647459"/>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Keeping up the momentum</a:t>
            </a:r>
          </a:p>
        </p:txBody>
      </p:sp>
      <p:pic>
        <p:nvPicPr>
          <p:cNvPr id="8" name="Picture 7" descr="A picture containing text, indoor, shelf&#10;&#10;Description automatically generated">
            <a:extLst>
              <a:ext uri="{FF2B5EF4-FFF2-40B4-BE49-F238E27FC236}">
                <a16:creationId xmlns:a16="http://schemas.microsoft.com/office/drawing/2014/main" id="{1080CCA0-F817-43C9-3CDB-0649205EDE3E}"/>
              </a:ext>
            </a:extLst>
          </p:cNvPr>
          <p:cNvPicPr>
            <a:picLocks noChangeAspect="1"/>
          </p:cNvPicPr>
          <p:nvPr/>
        </p:nvPicPr>
        <p:blipFill rotWithShape="1">
          <a:blip r:embed="rId3">
            <a:extLst>
              <a:ext uri="{28A0092B-C50C-407E-A947-70E740481C1C}">
                <a14:useLocalDpi xmlns:a14="http://schemas.microsoft.com/office/drawing/2010/main" val="0"/>
              </a:ext>
            </a:extLst>
          </a:blip>
          <a:srcRect l="14904" t="32736" r="7712" b="32836"/>
          <a:stretch/>
        </p:blipFill>
        <p:spPr>
          <a:xfrm>
            <a:off x="7219666" y="1845968"/>
            <a:ext cx="3941264" cy="37960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6759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3E50F4-42CD-DE35-54F6-81519B28E0E4}"/>
              </a:ext>
            </a:extLst>
          </p:cNvPr>
          <p:cNvSpPr>
            <a:spLocks noGrp="1"/>
          </p:cNvSpPr>
          <p:nvPr>
            <p:ph idx="1"/>
          </p:nvPr>
        </p:nvSpPr>
        <p:spPr>
          <a:xfrm>
            <a:off x="2243208" y="1939520"/>
            <a:ext cx="7705584" cy="3887348"/>
          </a:xfrm>
        </p:spPr>
        <p:txBody>
          <a:bodyPr>
            <a:normAutofit fontScale="77500" lnSpcReduction="20000"/>
          </a:bodyPr>
          <a:lstStyle/>
          <a:p>
            <a:r>
              <a:rPr lang="en-US" sz="4000">
                <a:ea typeface="Cambria" panose="02040503050406030204" pitchFamily="18" charset="0"/>
              </a:rPr>
              <a:t>Info sheets that come with your bags</a:t>
            </a:r>
          </a:p>
          <a:p>
            <a:r>
              <a:rPr lang="en-US" sz="4000">
                <a:ea typeface="Cambria" panose="02040503050406030204" pitchFamily="18" charset="0"/>
                <a:hlinkClick r:id="rId2"/>
              </a:rPr>
              <a:t>www.ReduceTheTrashCT.com/Middlebury</a:t>
            </a:r>
            <a:endParaRPr lang="en-US" sz="4000">
              <a:ea typeface="Cambria" panose="02040503050406030204" pitchFamily="18" charset="0"/>
            </a:endParaRPr>
          </a:p>
          <a:p>
            <a:r>
              <a:rPr lang="en-US" sz="4000">
                <a:ea typeface="Cambria" panose="02040503050406030204" pitchFamily="18" charset="0"/>
                <a:hlinkClick r:id="rId3"/>
              </a:rPr>
              <a:t>RecycleCT</a:t>
            </a:r>
            <a:r>
              <a:rPr lang="en-US" sz="4000">
                <a:ea typeface="Cambria" panose="02040503050406030204" pitchFamily="18" charset="0"/>
              </a:rPr>
              <a:t> App or website</a:t>
            </a:r>
          </a:p>
          <a:p>
            <a:r>
              <a:rPr lang="en-US" sz="4000">
                <a:ea typeface="Cambria" panose="02040503050406030204" pitchFamily="18" charset="0"/>
              </a:rPr>
              <a:t>NVCOG’s </a:t>
            </a:r>
            <a:r>
              <a:rPr lang="en-US" sz="4000">
                <a:ea typeface="Cambria" panose="02040503050406030204" pitchFamily="18" charset="0"/>
                <a:hlinkClick r:id="rId4"/>
              </a:rPr>
              <a:t>Waste Management </a:t>
            </a:r>
            <a:r>
              <a:rPr lang="en-US" sz="4000">
                <a:ea typeface="Cambria" panose="02040503050406030204" pitchFamily="18" charset="0"/>
              </a:rPr>
              <a:t>webpage</a:t>
            </a:r>
          </a:p>
          <a:p>
            <a:r>
              <a:rPr lang="en-US" sz="4000">
                <a:ea typeface="Cambria" panose="02040503050406030204" pitchFamily="18" charset="0"/>
              </a:rPr>
              <a:t>“</a:t>
            </a:r>
            <a:r>
              <a:rPr lang="en-US" sz="4000">
                <a:ea typeface="Cambria" panose="02040503050406030204" pitchFamily="18" charset="0"/>
                <a:hlinkClick r:id="rId5"/>
              </a:rPr>
              <a:t>We Are In A Waste Crisis</a:t>
            </a:r>
            <a:r>
              <a:rPr lang="en-US" sz="4000">
                <a:ea typeface="Cambria" panose="02040503050406030204" pitchFamily="18" charset="0"/>
              </a:rPr>
              <a:t>” </a:t>
            </a:r>
            <a:r>
              <a:rPr lang="en-US" sz="4000" err="1">
                <a:ea typeface="Cambria" panose="02040503050406030204" pitchFamily="18" charset="0"/>
              </a:rPr>
              <a:t>Storymap</a:t>
            </a:r>
            <a:endParaRPr lang="en-US" sz="4000">
              <a:ea typeface="Cambria" panose="02040503050406030204" pitchFamily="18" charset="0"/>
            </a:endParaRPr>
          </a:p>
          <a:p>
            <a:r>
              <a:rPr lang="en-US" sz="4000">
                <a:ea typeface="Cambria" panose="02040503050406030204" pitchFamily="18" charset="0"/>
              </a:rPr>
              <a:t>Facebook </a:t>
            </a:r>
            <a:r>
              <a:rPr lang="en-US" sz="4000">
                <a:ea typeface="Cambria" panose="02040503050406030204" pitchFamily="18" charset="0"/>
                <a:hlinkClick r:id="rId6"/>
              </a:rPr>
              <a:t>@NVCOGReduceTheTrash</a:t>
            </a:r>
            <a:endParaRPr lang="en-US" sz="4000">
              <a:ea typeface="Cambria" panose="02040503050406030204" pitchFamily="18" charset="0"/>
            </a:endParaRPr>
          </a:p>
          <a:p>
            <a:r>
              <a:rPr lang="en-US" sz="4000">
                <a:ea typeface="Cambria" panose="02040503050406030204" pitchFamily="18" charset="0"/>
              </a:rPr>
              <a:t>ReduceTheTrash@nvcogct.gov or 203-489-0351</a:t>
            </a:r>
          </a:p>
          <a:p>
            <a:pPr marL="0" indent="0" algn="ctr">
              <a:buNone/>
            </a:pPr>
            <a:endParaRPr lang="en-US" sz="5400">
              <a:ea typeface="Cambria" panose="02040503050406030204" pitchFamily="18" charset="0"/>
            </a:endParaRPr>
          </a:p>
        </p:txBody>
      </p:sp>
      <p:sp>
        <p:nvSpPr>
          <p:cNvPr id="2" name="Title 1">
            <a:extLst>
              <a:ext uri="{FF2B5EF4-FFF2-40B4-BE49-F238E27FC236}">
                <a16:creationId xmlns:a16="http://schemas.microsoft.com/office/drawing/2014/main" id="{6D4B8AAE-5B91-F5B9-59E2-55960586D7C5}"/>
              </a:ext>
            </a:extLst>
          </p:cNvPr>
          <p:cNvSpPr txBox="1">
            <a:spLocks/>
          </p:cNvSpPr>
          <p:nvPr/>
        </p:nvSpPr>
        <p:spPr>
          <a:xfrm>
            <a:off x="3378102" y="210327"/>
            <a:ext cx="5435795" cy="1073363"/>
          </a:xfrm>
          <a:custGeom>
            <a:avLst/>
            <a:gdLst>
              <a:gd name="connsiteX0" fmla="*/ 0 w 5435795"/>
              <a:gd name="connsiteY0" fmla="*/ 0 h 1073363"/>
              <a:gd name="connsiteX1" fmla="*/ 597937 w 5435795"/>
              <a:gd name="connsiteY1" fmla="*/ 0 h 1073363"/>
              <a:gd name="connsiteX2" fmla="*/ 1250233 w 5435795"/>
              <a:gd name="connsiteY2" fmla="*/ 0 h 1073363"/>
              <a:gd name="connsiteX3" fmla="*/ 1630739 w 5435795"/>
              <a:gd name="connsiteY3" fmla="*/ 0 h 1073363"/>
              <a:gd name="connsiteX4" fmla="*/ 2174318 w 5435795"/>
              <a:gd name="connsiteY4" fmla="*/ 0 h 1073363"/>
              <a:gd name="connsiteX5" fmla="*/ 2663540 w 5435795"/>
              <a:gd name="connsiteY5" fmla="*/ 0 h 1073363"/>
              <a:gd name="connsiteX6" fmla="*/ 3207119 w 5435795"/>
              <a:gd name="connsiteY6" fmla="*/ 0 h 1073363"/>
              <a:gd name="connsiteX7" fmla="*/ 3805057 w 5435795"/>
              <a:gd name="connsiteY7" fmla="*/ 0 h 1073363"/>
              <a:gd name="connsiteX8" fmla="*/ 4294278 w 5435795"/>
              <a:gd name="connsiteY8" fmla="*/ 0 h 1073363"/>
              <a:gd name="connsiteX9" fmla="*/ 4946573 w 5435795"/>
              <a:gd name="connsiteY9" fmla="*/ 0 h 1073363"/>
              <a:gd name="connsiteX10" fmla="*/ 5435795 w 5435795"/>
              <a:gd name="connsiteY10" fmla="*/ 0 h 1073363"/>
              <a:gd name="connsiteX11" fmla="*/ 5435795 w 5435795"/>
              <a:gd name="connsiteY11" fmla="*/ 536682 h 1073363"/>
              <a:gd name="connsiteX12" fmla="*/ 5435795 w 5435795"/>
              <a:gd name="connsiteY12" fmla="*/ 1073363 h 1073363"/>
              <a:gd name="connsiteX13" fmla="*/ 5000931 w 5435795"/>
              <a:gd name="connsiteY13" fmla="*/ 1073363 h 1073363"/>
              <a:gd name="connsiteX14" fmla="*/ 4402994 w 5435795"/>
              <a:gd name="connsiteY14" fmla="*/ 1073363 h 1073363"/>
              <a:gd name="connsiteX15" fmla="*/ 3859414 w 5435795"/>
              <a:gd name="connsiteY15" fmla="*/ 1073363 h 1073363"/>
              <a:gd name="connsiteX16" fmla="*/ 3315835 w 5435795"/>
              <a:gd name="connsiteY16" fmla="*/ 1073363 h 1073363"/>
              <a:gd name="connsiteX17" fmla="*/ 2826613 w 5435795"/>
              <a:gd name="connsiteY17" fmla="*/ 1073363 h 1073363"/>
              <a:gd name="connsiteX18" fmla="*/ 2228676 w 5435795"/>
              <a:gd name="connsiteY18" fmla="*/ 1073363 h 1073363"/>
              <a:gd name="connsiteX19" fmla="*/ 1739454 w 5435795"/>
              <a:gd name="connsiteY19" fmla="*/ 1073363 h 1073363"/>
              <a:gd name="connsiteX20" fmla="*/ 1195875 w 5435795"/>
              <a:gd name="connsiteY20" fmla="*/ 1073363 h 1073363"/>
              <a:gd name="connsiteX21" fmla="*/ 543579 w 5435795"/>
              <a:gd name="connsiteY21" fmla="*/ 1073363 h 1073363"/>
              <a:gd name="connsiteX22" fmla="*/ 0 w 5435795"/>
              <a:gd name="connsiteY22" fmla="*/ 1073363 h 1073363"/>
              <a:gd name="connsiteX23" fmla="*/ 0 w 5435795"/>
              <a:gd name="connsiteY23" fmla="*/ 558149 h 1073363"/>
              <a:gd name="connsiteX24" fmla="*/ 0 w 5435795"/>
              <a:gd name="connsiteY24" fmla="*/ 0 h 107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5795" h="1073363" fill="none" extrusionOk="0">
                <a:moveTo>
                  <a:pt x="0" y="0"/>
                </a:moveTo>
                <a:cubicBezTo>
                  <a:pt x="218075" y="-56302"/>
                  <a:pt x="391714" y="23989"/>
                  <a:pt x="597937" y="0"/>
                </a:cubicBezTo>
                <a:cubicBezTo>
                  <a:pt x="804160" y="-23989"/>
                  <a:pt x="1022626" y="64006"/>
                  <a:pt x="1250233" y="0"/>
                </a:cubicBezTo>
                <a:cubicBezTo>
                  <a:pt x="1477840" y="-64006"/>
                  <a:pt x="1468308" y="44529"/>
                  <a:pt x="1630739" y="0"/>
                </a:cubicBezTo>
                <a:cubicBezTo>
                  <a:pt x="1793170" y="-44529"/>
                  <a:pt x="1940166" y="38955"/>
                  <a:pt x="2174318" y="0"/>
                </a:cubicBezTo>
                <a:cubicBezTo>
                  <a:pt x="2408470" y="-38955"/>
                  <a:pt x="2474972" y="35892"/>
                  <a:pt x="2663540" y="0"/>
                </a:cubicBezTo>
                <a:cubicBezTo>
                  <a:pt x="2852108" y="-35892"/>
                  <a:pt x="3012439" y="24707"/>
                  <a:pt x="3207119" y="0"/>
                </a:cubicBezTo>
                <a:cubicBezTo>
                  <a:pt x="3401799" y="-24707"/>
                  <a:pt x="3642604" y="27308"/>
                  <a:pt x="3805057" y="0"/>
                </a:cubicBezTo>
                <a:cubicBezTo>
                  <a:pt x="3967510" y="-27308"/>
                  <a:pt x="4144213" y="5848"/>
                  <a:pt x="4294278" y="0"/>
                </a:cubicBezTo>
                <a:cubicBezTo>
                  <a:pt x="4444343" y="-5848"/>
                  <a:pt x="4681529" y="14233"/>
                  <a:pt x="4946573" y="0"/>
                </a:cubicBezTo>
                <a:cubicBezTo>
                  <a:pt x="5211618" y="-14233"/>
                  <a:pt x="5327316" y="31437"/>
                  <a:pt x="5435795" y="0"/>
                </a:cubicBezTo>
                <a:cubicBezTo>
                  <a:pt x="5478961" y="201996"/>
                  <a:pt x="5383055" y="289051"/>
                  <a:pt x="5435795" y="536682"/>
                </a:cubicBezTo>
                <a:cubicBezTo>
                  <a:pt x="5488535" y="784313"/>
                  <a:pt x="5402625" y="876801"/>
                  <a:pt x="5435795" y="1073363"/>
                </a:cubicBezTo>
                <a:cubicBezTo>
                  <a:pt x="5257622" y="1093776"/>
                  <a:pt x="5110220" y="1059548"/>
                  <a:pt x="5000931" y="1073363"/>
                </a:cubicBezTo>
                <a:cubicBezTo>
                  <a:pt x="4891642" y="1087178"/>
                  <a:pt x="4588722" y="1068738"/>
                  <a:pt x="4402994" y="1073363"/>
                </a:cubicBezTo>
                <a:cubicBezTo>
                  <a:pt x="4217266" y="1077988"/>
                  <a:pt x="3981533" y="1019631"/>
                  <a:pt x="3859414" y="1073363"/>
                </a:cubicBezTo>
                <a:cubicBezTo>
                  <a:pt x="3737295" y="1127095"/>
                  <a:pt x="3467965" y="1064374"/>
                  <a:pt x="3315835" y="1073363"/>
                </a:cubicBezTo>
                <a:cubicBezTo>
                  <a:pt x="3163705" y="1082352"/>
                  <a:pt x="3043591" y="1048601"/>
                  <a:pt x="2826613" y="1073363"/>
                </a:cubicBezTo>
                <a:cubicBezTo>
                  <a:pt x="2609635" y="1098125"/>
                  <a:pt x="2367366" y="1020468"/>
                  <a:pt x="2228676" y="1073363"/>
                </a:cubicBezTo>
                <a:cubicBezTo>
                  <a:pt x="2089986" y="1126258"/>
                  <a:pt x="1853536" y="1019359"/>
                  <a:pt x="1739454" y="1073363"/>
                </a:cubicBezTo>
                <a:cubicBezTo>
                  <a:pt x="1625372" y="1127367"/>
                  <a:pt x="1328207" y="1024578"/>
                  <a:pt x="1195875" y="1073363"/>
                </a:cubicBezTo>
                <a:cubicBezTo>
                  <a:pt x="1063543" y="1122148"/>
                  <a:pt x="755131" y="1069672"/>
                  <a:pt x="543579" y="1073363"/>
                </a:cubicBezTo>
                <a:cubicBezTo>
                  <a:pt x="332027" y="1077054"/>
                  <a:pt x="114835" y="1021762"/>
                  <a:pt x="0" y="1073363"/>
                </a:cubicBezTo>
                <a:cubicBezTo>
                  <a:pt x="-33312" y="902625"/>
                  <a:pt x="17346" y="781965"/>
                  <a:pt x="0" y="558149"/>
                </a:cubicBezTo>
                <a:cubicBezTo>
                  <a:pt x="-17346" y="334333"/>
                  <a:pt x="41212" y="148203"/>
                  <a:pt x="0" y="0"/>
                </a:cubicBezTo>
                <a:close/>
              </a:path>
              <a:path w="5435795" h="1073363" stroke="0" extrusionOk="0">
                <a:moveTo>
                  <a:pt x="0" y="0"/>
                </a:moveTo>
                <a:cubicBezTo>
                  <a:pt x="273091" y="-31873"/>
                  <a:pt x="438148" y="40610"/>
                  <a:pt x="652295" y="0"/>
                </a:cubicBezTo>
                <a:cubicBezTo>
                  <a:pt x="866443" y="-40610"/>
                  <a:pt x="981957" y="41884"/>
                  <a:pt x="1250233" y="0"/>
                </a:cubicBezTo>
                <a:cubicBezTo>
                  <a:pt x="1518509" y="-41884"/>
                  <a:pt x="1739959" y="45288"/>
                  <a:pt x="1902528" y="0"/>
                </a:cubicBezTo>
                <a:cubicBezTo>
                  <a:pt x="2065097" y="-45288"/>
                  <a:pt x="2297734" y="74718"/>
                  <a:pt x="2554824" y="0"/>
                </a:cubicBezTo>
                <a:cubicBezTo>
                  <a:pt x="2811914" y="-74718"/>
                  <a:pt x="2916136" y="24092"/>
                  <a:pt x="3207119" y="0"/>
                </a:cubicBezTo>
                <a:cubicBezTo>
                  <a:pt x="3498102" y="-24092"/>
                  <a:pt x="3578801" y="22962"/>
                  <a:pt x="3805057" y="0"/>
                </a:cubicBezTo>
                <a:cubicBezTo>
                  <a:pt x="4031313" y="-22962"/>
                  <a:pt x="4158357" y="47540"/>
                  <a:pt x="4457352" y="0"/>
                </a:cubicBezTo>
                <a:cubicBezTo>
                  <a:pt x="4756348" y="-47540"/>
                  <a:pt x="5084408" y="60939"/>
                  <a:pt x="5435795" y="0"/>
                </a:cubicBezTo>
                <a:cubicBezTo>
                  <a:pt x="5483778" y="156790"/>
                  <a:pt x="5413564" y="322550"/>
                  <a:pt x="5435795" y="558149"/>
                </a:cubicBezTo>
                <a:cubicBezTo>
                  <a:pt x="5458026" y="793748"/>
                  <a:pt x="5390038" y="965940"/>
                  <a:pt x="5435795" y="1073363"/>
                </a:cubicBezTo>
                <a:cubicBezTo>
                  <a:pt x="5319550" y="1101214"/>
                  <a:pt x="5216569" y="1069641"/>
                  <a:pt x="5055289" y="1073363"/>
                </a:cubicBezTo>
                <a:cubicBezTo>
                  <a:pt x="4894009" y="1077085"/>
                  <a:pt x="4703912" y="1017083"/>
                  <a:pt x="4566068" y="1073363"/>
                </a:cubicBezTo>
                <a:cubicBezTo>
                  <a:pt x="4428224" y="1129643"/>
                  <a:pt x="4139429" y="1061540"/>
                  <a:pt x="4022488" y="1073363"/>
                </a:cubicBezTo>
                <a:cubicBezTo>
                  <a:pt x="3905547" y="1085186"/>
                  <a:pt x="3734951" y="1039493"/>
                  <a:pt x="3533267" y="1073363"/>
                </a:cubicBezTo>
                <a:cubicBezTo>
                  <a:pt x="3331583" y="1107233"/>
                  <a:pt x="3254376" y="1025627"/>
                  <a:pt x="3098403" y="1073363"/>
                </a:cubicBezTo>
                <a:cubicBezTo>
                  <a:pt x="2942430" y="1121099"/>
                  <a:pt x="2731933" y="1055369"/>
                  <a:pt x="2500466" y="1073363"/>
                </a:cubicBezTo>
                <a:cubicBezTo>
                  <a:pt x="2268999" y="1091357"/>
                  <a:pt x="2189445" y="1040751"/>
                  <a:pt x="2065602" y="1073363"/>
                </a:cubicBezTo>
                <a:cubicBezTo>
                  <a:pt x="1941759" y="1105975"/>
                  <a:pt x="1854430" y="1044201"/>
                  <a:pt x="1685096" y="1073363"/>
                </a:cubicBezTo>
                <a:cubicBezTo>
                  <a:pt x="1515762" y="1102525"/>
                  <a:pt x="1262270" y="1021694"/>
                  <a:pt x="1141517" y="1073363"/>
                </a:cubicBezTo>
                <a:cubicBezTo>
                  <a:pt x="1020764" y="1125032"/>
                  <a:pt x="859591" y="1044959"/>
                  <a:pt x="652295" y="1073363"/>
                </a:cubicBezTo>
                <a:cubicBezTo>
                  <a:pt x="444999" y="1101767"/>
                  <a:pt x="152861" y="997157"/>
                  <a:pt x="0" y="1073363"/>
                </a:cubicBezTo>
                <a:cubicBezTo>
                  <a:pt x="-14675" y="817451"/>
                  <a:pt x="56831" y="671641"/>
                  <a:pt x="0" y="558149"/>
                </a:cubicBezTo>
                <a:cubicBezTo>
                  <a:pt x="-56831" y="444657"/>
                  <a:pt x="47988" y="183912"/>
                  <a:pt x="0" y="0"/>
                </a:cubicBezTo>
                <a:close/>
              </a:path>
            </a:pathLst>
          </a:custGeom>
          <a:solidFill>
            <a:srgbClr val="95310D"/>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Resources</a:t>
            </a:r>
          </a:p>
        </p:txBody>
      </p:sp>
      <p:pic>
        <p:nvPicPr>
          <p:cNvPr id="6" name="Picture 5">
            <a:extLst>
              <a:ext uri="{FF2B5EF4-FFF2-40B4-BE49-F238E27FC236}">
                <a16:creationId xmlns:a16="http://schemas.microsoft.com/office/drawing/2014/main" id="{13919853-09C3-6E7B-C16F-CE17FB16995C}"/>
              </a:ext>
            </a:extLst>
          </p:cNvPr>
          <p:cNvPicPr>
            <a:picLocks noChangeAspect="1"/>
          </p:cNvPicPr>
          <p:nvPr/>
        </p:nvPicPr>
        <p:blipFill>
          <a:blip r:embed="rId7"/>
          <a:stretch>
            <a:fillRect/>
          </a:stretch>
        </p:blipFill>
        <p:spPr>
          <a:xfrm rot="5400000">
            <a:off x="-3138488" y="2976562"/>
            <a:ext cx="7181850" cy="904875"/>
          </a:xfrm>
          <a:prstGeom prst="rect">
            <a:avLst/>
          </a:prstGeom>
        </p:spPr>
      </p:pic>
      <p:pic>
        <p:nvPicPr>
          <p:cNvPr id="7" name="Picture 6">
            <a:extLst>
              <a:ext uri="{FF2B5EF4-FFF2-40B4-BE49-F238E27FC236}">
                <a16:creationId xmlns:a16="http://schemas.microsoft.com/office/drawing/2014/main" id="{ABB5C33E-BFFE-E2FF-248A-54930CAC4888}"/>
              </a:ext>
            </a:extLst>
          </p:cNvPr>
          <p:cNvPicPr>
            <a:picLocks noChangeAspect="1"/>
          </p:cNvPicPr>
          <p:nvPr/>
        </p:nvPicPr>
        <p:blipFill>
          <a:blip r:embed="rId7"/>
          <a:stretch>
            <a:fillRect/>
          </a:stretch>
        </p:blipFill>
        <p:spPr>
          <a:xfrm rot="5400000">
            <a:off x="8148639" y="3138489"/>
            <a:ext cx="7181850" cy="904875"/>
          </a:xfrm>
          <a:prstGeom prst="rect">
            <a:avLst/>
          </a:prstGeom>
        </p:spPr>
      </p:pic>
    </p:spTree>
    <p:extLst>
      <p:ext uri="{BB962C8B-B14F-4D97-AF65-F5344CB8AC3E}">
        <p14:creationId xmlns:p14="http://schemas.microsoft.com/office/powerpoint/2010/main" val="4053102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99" name="Straight Connector 103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1045" name="Rectangle 1044">
            <a:extLst>
              <a:ext uri="{FF2B5EF4-FFF2-40B4-BE49-F238E27FC236}">
                <a16:creationId xmlns:a16="http://schemas.microsoft.com/office/drawing/2014/main" id="{2D23EF01-5C9E-4B1E-85FE-E230C5BC9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7" name="Straight Connector 1046">
            <a:extLst>
              <a:ext uri="{FF2B5EF4-FFF2-40B4-BE49-F238E27FC236}">
                <a16:creationId xmlns:a16="http://schemas.microsoft.com/office/drawing/2014/main" id="{EFD94027-0273-4AF2-87C2-49EB6D6550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69478" y="0"/>
            <a:ext cx="10222521" cy="59787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94870472-9E8A-42D0-BDA3-B312F4C72A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627833"/>
            <a:ext cx="2512088" cy="523016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E7FDDA27-9BF1-44E7-8DD4-975622B9BB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0"/>
            <a:ext cx="803867" cy="558688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BD280D8D-93BB-4BD4-86DA-25993A4B52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01284" y="5938576"/>
            <a:ext cx="5690716" cy="91942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A9FEC981-EB48-4A49-88DF-0A6DB2ECB0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09125" y="1392865"/>
            <a:ext cx="1982876" cy="546513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1DBFF75F-844B-447A-A83D-D0B0D85175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9093759" y="2"/>
            <a:ext cx="3098240" cy="3428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100" name="Picture 4" descr="Reducing Trash, Saving Money | CT News Junkie">
            <a:extLst>
              <a:ext uri="{FF2B5EF4-FFF2-40B4-BE49-F238E27FC236}">
                <a16:creationId xmlns:a16="http://schemas.microsoft.com/office/drawing/2014/main" id="{21BE8BBB-59EC-EFB9-9116-2E64787D2396}"/>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t="8718" b="16608"/>
          <a:stretch/>
        </p:blipFill>
        <p:spPr bwMode="auto">
          <a:xfrm>
            <a:off x="18" y="-4764"/>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Single Corner Snipped 3">
            <a:extLst>
              <a:ext uri="{FF2B5EF4-FFF2-40B4-BE49-F238E27FC236}">
                <a16:creationId xmlns:a16="http://schemas.microsoft.com/office/drawing/2014/main" id="{AE50F65E-31D1-DDE0-3EB5-9C25F2684330}"/>
              </a:ext>
            </a:extLst>
          </p:cNvPr>
          <p:cNvSpPr/>
          <p:nvPr/>
        </p:nvSpPr>
        <p:spPr>
          <a:xfrm>
            <a:off x="2855114" y="1897144"/>
            <a:ext cx="6481771" cy="3063711"/>
          </a:xfrm>
          <a:prstGeom prst="snip1Rect">
            <a:avLst/>
          </a:prstGeom>
          <a:solidFill>
            <a:srgbClr val="647459"/>
          </a:solidFill>
          <a:ln>
            <a:solidFill>
              <a:srgbClr val="953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t>Ideas? Questions?</a:t>
            </a:r>
            <a:endParaRPr lang="en-US" sz="3200" b="1"/>
          </a:p>
        </p:txBody>
      </p:sp>
    </p:spTree>
    <p:extLst>
      <p:ext uri="{BB962C8B-B14F-4D97-AF65-F5344CB8AC3E}">
        <p14:creationId xmlns:p14="http://schemas.microsoft.com/office/powerpoint/2010/main" val="52269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T towns get $5 million to help fight garbage crisis as trash piles up">
            <a:extLst>
              <a:ext uri="{FF2B5EF4-FFF2-40B4-BE49-F238E27FC236}">
                <a16:creationId xmlns:a16="http://schemas.microsoft.com/office/drawing/2014/main" id="{45033231-F373-EDA0-AA4B-BEBEFE941E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62" b="5568"/>
          <a:stretch/>
        </p:blipFill>
        <p:spPr bwMode="auto">
          <a:xfrm>
            <a:off x="-107576" y="10"/>
            <a:ext cx="12299575"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Single Corner Snipped 3">
            <a:extLst>
              <a:ext uri="{FF2B5EF4-FFF2-40B4-BE49-F238E27FC236}">
                <a16:creationId xmlns:a16="http://schemas.microsoft.com/office/drawing/2014/main" id="{AE50F65E-31D1-DDE0-3EB5-9C25F2684330}"/>
              </a:ext>
            </a:extLst>
          </p:cNvPr>
          <p:cNvSpPr/>
          <p:nvPr/>
        </p:nvSpPr>
        <p:spPr>
          <a:xfrm>
            <a:off x="264739" y="2672060"/>
            <a:ext cx="6481771" cy="3063711"/>
          </a:xfrm>
          <a:prstGeom prst="snip1Rect">
            <a:avLst/>
          </a:prstGeom>
          <a:solidFill>
            <a:srgbClr val="647459"/>
          </a:solidFill>
          <a:ln>
            <a:solidFill>
              <a:srgbClr val="953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t>Thank you for joining!</a:t>
            </a:r>
            <a:endParaRPr lang="en-US" sz="6000" i="1"/>
          </a:p>
        </p:txBody>
      </p:sp>
      <p:pic>
        <p:nvPicPr>
          <p:cNvPr id="2" name="Picture 1" descr="A picture containing text, clipart&#10;&#10;Description automatically generated">
            <a:extLst>
              <a:ext uri="{FF2B5EF4-FFF2-40B4-BE49-F238E27FC236}">
                <a16:creationId xmlns:a16="http://schemas.microsoft.com/office/drawing/2014/main" id="{80586AB9-845F-D77B-1432-D3A20A73E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7728" y="6317234"/>
            <a:ext cx="3339507" cy="452881"/>
          </a:xfrm>
          <a:prstGeom prst="rect">
            <a:avLst/>
          </a:prstGeom>
        </p:spPr>
      </p:pic>
      <p:sp>
        <p:nvSpPr>
          <p:cNvPr id="3" name="Rectangle: Single Corner Snipped 2">
            <a:extLst>
              <a:ext uri="{FF2B5EF4-FFF2-40B4-BE49-F238E27FC236}">
                <a16:creationId xmlns:a16="http://schemas.microsoft.com/office/drawing/2014/main" id="{C94C0C71-7741-CF61-6899-120BC23D6F13}"/>
              </a:ext>
            </a:extLst>
          </p:cNvPr>
          <p:cNvSpPr/>
          <p:nvPr/>
        </p:nvSpPr>
        <p:spPr>
          <a:xfrm>
            <a:off x="7549085" y="0"/>
            <a:ext cx="4642914" cy="1856416"/>
          </a:xfrm>
          <a:prstGeom prst="snip1Rect">
            <a:avLst/>
          </a:prstGeom>
          <a:solidFill>
            <a:schemeClr val="bg1"/>
          </a:solidFill>
          <a:ln>
            <a:solidFill>
              <a:srgbClr val="953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lumMod val="75000"/>
                  </a:schemeClr>
                </a:solidFill>
              </a:rPr>
              <a:t>Keep in touch!</a:t>
            </a:r>
          </a:p>
          <a:p>
            <a:pPr algn="ctr"/>
            <a:endParaRPr lang="en-US" sz="2400" b="1">
              <a:solidFill>
                <a:schemeClr val="accent4">
                  <a:lumMod val="75000"/>
                </a:schemeClr>
              </a:solidFill>
            </a:endParaRPr>
          </a:p>
          <a:p>
            <a:pPr algn="ctr"/>
            <a:r>
              <a:rPr lang="en-US" sz="2800" b="1">
                <a:solidFill>
                  <a:schemeClr val="accent4">
                    <a:lumMod val="75000"/>
                  </a:schemeClr>
                </a:solidFill>
              </a:rPr>
              <a:t>ReduceTheTrash@nvcogct.gov</a:t>
            </a:r>
          </a:p>
          <a:p>
            <a:pPr algn="ctr"/>
            <a:r>
              <a:rPr lang="en-US" sz="2800" b="1">
                <a:solidFill>
                  <a:schemeClr val="accent4">
                    <a:lumMod val="75000"/>
                  </a:schemeClr>
                </a:solidFill>
              </a:rPr>
              <a:t>203-489-0351</a:t>
            </a:r>
            <a:endParaRPr lang="en-US" sz="2800">
              <a:solidFill>
                <a:schemeClr val="accent4">
                  <a:lumMod val="75000"/>
                </a:schemeClr>
              </a:solidFill>
            </a:endParaRPr>
          </a:p>
        </p:txBody>
      </p:sp>
    </p:spTree>
    <p:extLst>
      <p:ext uri="{BB962C8B-B14F-4D97-AF65-F5344CB8AC3E}">
        <p14:creationId xmlns:p14="http://schemas.microsoft.com/office/powerpoint/2010/main" val="759747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3E50F4-42CD-DE35-54F6-81519B28E0E4}"/>
              </a:ext>
            </a:extLst>
          </p:cNvPr>
          <p:cNvSpPr>
            <a:spLocks noGrp="1"/>
          </p:cNvSpPr>
          <p:nvPr>
            <p:ph idx="1"/>
          </p:nvPr>
        </p:nvSpPr>
        <p:spPr>
          <a:xfrm>
            <a:off x="5473127" y="2135372"/>
            <a:ext cx="6112513" cy="3126022"/>
          </a:xfrm>
        </p:spPr>
        <p:txBody>
          <a:bodyPr>
            <a:normAutofit/>
          </a:bodyPr>
          <a:lstStyle/>
          <a:p>
            <a:r>
              <a:rPr lang="en-US" sz="2800">
                <a:ea typeface="Cambria" panose="02040503050406030204" pitchFamily="18" charset="0"/>
              </a:rPr>
              <a:t>Naugatuck Valley Council of Governments (NVCOG)</a:t>
            </a:r>
          </a:p>
          <a:p>
            <a:r>
              <a:rPr lang="en-US" sz="2800">
                <a:ea typeface="Cambria" panose="02040503050406030204" pitchFamily="18" charset="0"/>
              </a:rPr>
              <a:t>Christine O’Neill, Environmental Planner &amp; Tom Dougherty, Environmental Planner</a:t>
            </a:r>
          </a:p>
          <a:p>
            <a:r>
              <a:rPr lang="en-US" sz="2800">
                <a:ea typeface="Cambria" panose="02040503050406030204" pitchFamily="18" charset="0"/>
              </a:rPr>
              <a:t>Working with state &amp; local partners on waste management</a:t>
            </a:r>
          </a:p>
          <a:p>
            <a:pPr marL="457200" lvl="1" indent="0">
              <a:buNone/>
            </a:pPr>
            <a:endParaRPr lang="en-US"/>
          </a:p>
        </p:txBody>
      </p:sp>
      <p:pic>
        <p:nvPicPr>
          <p:cNvPr id="5" name="Picture 4" descr="Map&#10;&#10;Description automatically generated">
            <a:extLst>
              <a:ext uri="{FF2B5EF4-FFF2-40B4-BE49-F238E27FC236}">
                <a16:creationId xmlns:a16="http://schemas.microsoft.com/office/drawing/2014/main" id="{74DF51D0-74B6-FCEC-7465-46AF00AC8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360" y="456806"/>
            <a:ext cx="4605172" cy="5944387"/>
          </a:xfrm>
          <a:prstGeom prst="rect">
            <a:avLst/>
          </a:prstGeom>
        </p:spPr>
      </p:pic>
      <p:sp>
        <p:nvSpPr>
          <p:cNvPr id="9" name="Title 1">
            <a:extLst>
              <a:ext uri="{FF2B5EF4-FFF2-40B4-BE49-F238E27FC236}">
                <a16:creationId xmlns:a16="http://schemas.microsoft.com/office/drawing/2014/main" id="{01328645-7A12-1584-7E7D-95119E5902B8}"/>
              </a:ext>
            </a:extLst>
          </p:cNvPr>
          <p:cNvSpPr txBox="1">
            <a:spLocks/>
          </p:cNvSpPr>
          <p:nvPr/>
        </p:nvSpPr>
        <p:spPr>
          <a:xfrm>
            <a:off x="6096000" y="540417"/>
            <a:ext cx="3158507" cy="1255147"/>
          </a:xfrm>
          <a:custGeom>
            <a:avLst/>
            <a:gdLst>
              <a:gd name="connsiteX0" fmla="*/ 0 w 3158507"/>
              <a:gd name="connsiteY0" fmla="*/ 0 h 1255147"/>
              <a:gd name="connsiteX1" fmla="*/ 494833 w 3158507"/>
              <a:gd name="connsiteY1" fmla="*/ 0 h 1255147"/>
              <a:gd name="connsiteX2" fmla="*/ 1084421 w 3158507"/>
              <a:gd name="connsiteY2" fmla="*/ 0 h 1255147"/>
              <a:gd name="connsiteX3" fmla="*/ 1547668 w 3158507"/>
              <a:gd name="connsiteY3" fmla="*/ 0 h 1255147"/>
              <a:gd name="connsiteX4" fmla="*/ 2105671 w 3158507"/>
              <a:gd name="connsiteY4" fmla="*/ 0 h 1255147"/>
              <a:gd name="connsiteX5" fmla="*/ 2695259 w 3158507"/>
              <a:gd name="connsiteY5" fmla="*/ 0 h 1255147"/>
              <a:gd name="connsiteX6" fmla="*/ 3158507 w 3158507"/>
              <a:gd name="connsiteY6" fmla="*/ 0 h 1255147"/>
              <a:gd name="connsiteX7" fmla="*/ 3158507 w 3158507"/>
              <a:gd name="connsiteY7" fmla="*/ 430934 h 1255147"/>
              <a:gd name="connsiteX8" fmla="*/ 3158507 w 3158507"/>
              <a:gd name="connsiteY8" fmla="*/ 861868 h 1255147"/>
              <a:gd name="connsiteX9" fmla="*/ 3158507 w 3158507"/>
              <a:gd name="connsiteY9" fmla="*/ 1255147 h 1255147"/>
              <a:gd name="connsiteX10" fmla="*/ 2568919 w 3158507"/>
              <a:gd name="connsiteY10" fmla="*/ 1255147 h 1255147"/>
              <a:gd name="connsiteX11" fmla="*/ 2105671 w 3158507"/>
              <a:gd name="connsiteY11" fmla="*/ 1255147 h 1255147"/>
              <a:gd name="connsiteX12" fmla="*/ 1516083 w 3158507"/>
              <a:gd name="connsiteY12" fmla="*/ 1255147 h 1255147"/>
              <a:gd name="connsiteX13" fmla="*/ 1084421 w 3158507"/>
              <a:gd name="connsiteY13" fmla="*/ 1255147 h 1255147"/>
              <a:gd name="connsiteX14" fmla="*/ 558003 w 3158507"/>
              <a:gd name="connsiteY14" fmla="*/ 1255147 h 1255147"/>
              <a:gd name="connsiteX15" fmla="*/ 0 w 3158507"/>
              <a:gd name="connsiteY15" fmla="*/ 1255147 h 1255147"/>
              <a:gd name="connsiteX16" fmla="*/ 0 w 3158507"/>
              <a:gd name="connsiteY16" fmla="*/ 849316 h 1255147"/>
              <a:gd name="connsiteX17" fmla="*/ 0 w 3158507"/>
              <a:gd name="connsiteY17" fmla="*/ 430934 h 1255147"/>
              <a:gd name="connsiteX18" fmla="*/ 0 w 3158507"/>
              <a:gd name="connsiteY18" fmla="*/ 0 h 125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8507" h="1255147" fill="none" extrusionOk="0">
                <a:moveTo>
                  <a:pt x="0" y="0"/>
                </a:moveTo>
                <a:cubicBezTo>
                  <a:pt x="162437" y="-39576"/>
                  <a:pt x="300206" y="54275"/>
                  <a:pt x="494833" y="0"/>
                </a:cubicBezTo>
                <a:cubicBezTo>
                  <a:pt x="689460" y="-54275"/>
                  <a:pt x="906330" y="20901"/>
                  <a:pt x="1084421" y="0"/>
                </a:cubicBezTo>
                <a:cubicBezTo>
                  <a:pt x="1262512" y="-20901"/>
                  <a:pt x="1421697" y="12196"/>
                  <a:pt x="1547668" y="0"/>
                </a:cubicBezTo>
                <a:cubicBezTo>
                  <a:pt x="1673639" y="-12196"/>
                  <a:pt x="1960840" y="13553"/>
                  <a:pt x="2105671" y="0"/>
                </a:cubicBezTo>
                <a:cubicBezTo>
                  <a:pt x="2250502" y="-13553"/>
                  <a:pt x="2557138" y="50650"/>
                  <a:pt x="2695259" y="0"/>
                </a:cubicBezTo>
                <a:cubicBezTo>
                  <a:pt x="2833380" y="-50650"/>
                  <a:pt x="3011476" y="27022"/>
                  <a:pt x="3158507" y="0"/>
                </a:cubicBezTo>
                <a:cubicBezTo>
                  <a:pt x="3180757" y="141885"/>
                  <a:pt x="3120002" y="331840"/>
                  <a:pt x="3158507" y="430934"/>
                </a:cubicBezTo>
                <a:cubicBezTo>
                  <a:pt x="3197012" y="530028"/>
                  <a:pt x="3138505" y="740939"/>
                  <a:pt x="3158507" y="861868"/>
                </a:cubicBezTo>
                <a:cubicBezTo>
                  <a:pt x="3178509" y="982797"/>
                  <a:pt x="3117034" y="1137424"/>
                  <a:pt x="3158507" y="1255147"/>
                </a:cubicBezTo>
                <a:cubicBezTo>
                  <a:pt x="2921461" y="1274427"/>
                  <a:pt x="2816999" y="1236454"/>
                  <a:pt x="2568919" y="1255147"/>
                </a:cubicBezTo>
                <a:cubicBezTo>
                  <a:pt x="2320839" y="1273840"/>
                  <a:pt x="2262023" y="1212330"/>
                  <a:pt x="2105671" y="1255147"/>
                </a:cubicBezTo>
                <a:cubicBezTo>
                  <a:pt x="1949319" y="1297964"/>
                  <a:pt x="1681121" y="1205530"/>
                  <a:pt x="1516083" y="1255147"/>
                </a:cubicBezTo>
                <a:cubicBezTo>
                  <a:pt x="1351045" y="1304764"/>
                  <a:pt x="1233786" y="1210366"/>
                  <a:pt x="1084421" y="1255147"/>
                </a:cubicBezTo>
                <a:cubicBezTo>
                  <a:pt x="935056" y="1299928"/>
                  <a:pt x="791221" y="1211275"/>
                  <a:pt x="558003" y="1255147"/>
                </a:cubicBezTo>
                <a:cubicBezTo>
                  <a:pt x="324785" y="1299019"/>
                  <a:pt x="248865" y="1221463"/>
                  <a:pt x="0" y="1255147"/>
                </a:cubicBezTo>
                <a:cubicBezTo>
                  <a:pt x="-21892" y="1071992"/>
                  <a:pt x="29115" y="937959"/>
                  <a:pt x="0" y="849316"/>
                </a:cubicBezTo>
                <a:cubicBezTo>
                  <a:pt x="-29115" y="760673"/>
                  <a:pt x="18601" y="610345"/>
                  <a:pt x="0" y="430934"/>
                </a:cubicBezTo>
                <a:cubicBezTo>
                  <a:pt x="-18601" y="251523"/>
                  <a:pt x="8357" y="136713"/>
                  <a:pt x="0" y="0"/>
                </a:cubicBezTo>
                <a:close/>
              </a:path>
              <a:path w="3158507" h="1255147" stroke="0" extrusionOk="0">
                <a:moveTo>
                  <a:pt x="0" y="0"/>
                </a:moveTo>
                <a:cubicBezTo>
                  <a:pt x="233264" y="-12856"/>
                  <a:pt x="424740" y="30672"/>
                  <a:pt x="589588" y="0"/>
                </a:cubicBezTo>
                <a:cubicBezTo>
                  <a:pt x="754436" y="-30672"/>
                  <a:pt x="971937" y="1797"/>
                  <a:pt x="1147591" y="0"/>
                </a:cubicBezTo>
                <a:cubicBezTo>
                  <a:pt x="1323245" y="-1797"/>
                  <a:pt x="1489929" y="68360"/>
                  <a:pt x="1737179" y="0"/>
                </a:cubicBezTo>
                <a:cubicBezTo>
                  <a:pt x="1984429" y="-68360"/>
                  <a:pt x="2147325" y="21389"/>
                  <a:pt x="2326767" y="0"/>
                </a:cubicBezTo>
                <a:cubicBezTo>
                  <a:pt x="2506209" y="-21389"/>
                  <a:pt x="2973304" y="41762"/>
                  <a:pt x="3158507" y="0"/>
                </a:cubicBezTo>
                <a:cubicBezTo>
                  <a:pt x="3183293" y="207490"/>
                  <a:pt x="3121664" y="311473"/>
                  <a:pt x="3158507" y="430934"/>
                </a:cubicBezTo>
                <a:cubicBezTo>
                  <a:pt x="3195350" y="550395"/>
                  <a:pt x="3132297" y="668563"/>
                  <a:pt x="3158507" y="811662"/>
                </a:cubicBezTo>
                <a:cubicBezTo>
                  <a:pt x="3184717" y="954761"/>
                  <a:pt x="3128145" y="1155002"/>
                  <a:pt x="3158507" y="1255147"/>
                </a:cubicBezTo>
                <a:cubicBezTo>
                  <a:pt x="2999921" y="1296601"/>
                  <a:pt x="2913733" y="1255018"/>
                  <a:pt x="2726844" y="1255147"/>
                </a:cubicBezTo>
                <a:cubicBezTo>
                  <a:pt x="2539955" y="1255276"/>
                  <a:pt x="2446338" y="1246759"/>
                  <a:pt x="2232012" y="1255147"/>
                </a:cubicBezTo>
                <a:cubicBezTo>
                  <a:pt x="2017686" y="1263535"/>
                  <a:pt x="1923769" y="1205058"/>
                  <a:pt x="1800349" y="1255147"/>
                </a:cubicBezTo>
                <a:cubicBezTo>
                  <a:pt x="1676929" y="1305236"/>
                  <a:pt x="1482323" y="1211272"/>
                  <a:pt x="1305516" y="1255147"/>
                </a:cubicBezTo>
                <a:cubicBezTo>
                  <a:pt x="1128709" y="1299022"/>
                  <a:pt x="921335" y="1253197"/>
                  <a:pt x="779098" y="1255147"/>
                </a:cubicBezTo>
                <a:cubicBezTo>
                  <a:pt x="636861" y="1257097"/>
                  <a:pt x="339371" y="1197364"/>
                  <a:pt x="0" y="1255147"/>
                </a:cubicBezTo>
                <a:cubicBezTo>
                  <a:pt x="-14367" y="1162829"/>
                  <a:pt x="36852" y="1016800"/>
                  <a:pt x="0" y="861868"/>
                </a:cubicBezTo>
                <a:cubicBezTo>
                  <a:pt x="-36852" y="706936"/>
                  <a:pt x="9638" y="644788"/>
                  <a:pt x="0" y="443485"/>
                </a:cubicBezTo>
                <a:cubicBezTo>
                  <a:pt x="-9638" y="242182"/>
                  <a:pt x="12698" y="182727"/>
                  <a:pt x="0" y="0"/>
                </a:cubicBezTo>
                <a:close/>
              </a:path>
            </a:pathLst>
          </a:custGeom>
          <a:solidFill>
            <a:srgbClr val="647459"/>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About Us</a:t>
            </a:r>
          </a:p>
        </p:txBody>
      </p:sp>
      <p:pic>
        <p:nvPicPr>
          <p:cNvPr id="4" name="Picture 3" descr="A logo of a company&#10;&#10;Description automatically generated">
            <a:extLst>
              <a:ext uri="{FF2B5EF4-FFF2-40B4-BE49-F238E27FC236}">
                <a16:creationId xmlns:a16="http://schemas.microsoft.com/office/drawing/2014/main" id="{42C38686-CE12-BA45-8C8F-53C787E5ADE0}"/>
              </a:ext>
            </a:extLst>
          </p:cNvPr>
          <p:cNvPicPr>
            <a:picLocks noChangeAspect="1"/>
          </p:cNvPicPr>
          <p:nvPr/>
        </p:nvPicPr>
        <p:blipFill rotWithShape="1">
          <a:blip r:embed="rId4">
            <a:extLst>
              <a:ext uri="{28A0092B-C50C-407E-A947-70E740481C1C}">
                <a14:useLocalDpi xmlns:a14="http://schemas.microsoft.com/office/drawing/2010/main" val="0"/>
              </a:ext>
            </a:extLst>
          </a:blip>
          <a:srcRect l="9331" t="11600" r="9383" b="10669"/>
          <a:stretch/>
        </p:blipFill>
        <p:spPr>
          <a:xfrm>
            <a:off x="5651770" y="5165386"/>
            <a:ext cx="1556426" cy="1488333"/>
          </a:xfrm>
          <a:prstGeom prst="rect">
            <a:avLst/>
          </a:prstGeom>
        </p:spPr>
      </p:pic>
      <p:pic>
        <p:nvPicPr>
          <p:cNvPr id="1026" name="Picture 2" descr="RecycleCT">
            <a:extLst>
              <a:ext uri="{FF2B5EF4-FFF2-40B4-BE49-F238E27FC236}">
                <a16:creationId xmlns:a16="http://schemas.microsoft.com/office/drawing/2014/main" id="{B40D3652-775D-58E7-7493-8A3BC949E9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4232" y="5629668"/>
            <a:ext cx="227647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A9302C8-E1BE-9B76-FCA7-6104B7AEC0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6839" y="5195177"/>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555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3E50F4-42CD-DE35-54F6-81519B28E0E4}"/>
              </a:ext>
            </a:extLst>
          </p:cNvPr>
          <p:cNvSpPr>
            <a:spLocks noGrp="1"/>
          </p:cNvSpPr>
          <p:nvPr>
            <p:ph idx="1"/>
          </p:nvPr>
        </p:nvSpPr>
        <p:spPr>
          <a:xfrm>
            <a:off x="1046888" y="1682120"/>
            <a:ext cx="6052818" cy="565198"/>
          </a:xfrm>
        </p:spPr>
        <p:txBody>
          <a:bodyPr>
            <a:normAutofit fontScale="92500" lnSpcReduction="10000"/>
          </a:bodyPr>
          <a:lstStyle/>
          <a:p>
            <a:pPr marL="0" indent="0">
              <a:buNone/>
            </a:pPr>
            <a:r>
              <a:rPr lang="en-US" sz="3600" b="1">
                <a:latin typeface="Univers Condensed" panose="020B0506020202050204" pitchFamily="34" charset="0"/>
                <a:ea typeface="Cambria" panose="02040503050406030204" pitchFamily="18" charset="0"/>
              </a:rPr>
              <a:t>Connecticut is in a </a:t>
            </a:r>
            <a:r>
              <a:rPr lang="en-US" sz="3600" b="1">
                <a:solidFill>
                  <a:srgbClr val="AE513D"/>
                </a:solidFill>
                <a:latin typeface="Univers Condensed" panose="020B0506020202050204" pitchFamily="34" charset="0"/>
                <a:ea typeface="Cambria" panose="02040503050406030204" pitchFamily="18" charset="0"/>
              </a:rPr>
              <a:t>waste crisis.</a:t>
            </a:r>
          </a:p>
        </p:txBody>
      </p:sp>
      <p:pic>
        <p:nvPicPr>
          <p:cNvPr id="5" name="Picture 4">
            <a:extLst>
              <a:ext uri="{FF2B5EF4-FFF2-40B4-BE49-F238E27FC236}">
                <a16:creationId xmlns:a16="http://schemas.microsoft.com/office/drawing/2014/main" id="{D1D9FDDD-7CEB-166B-1826-459CD341CD17}"/>
              </a:ext>
            </a:extLst>
          </p:cNvPr>
          <p:cNvPicPr>
            <a:picLocks noChangeAspect="1"/>
          </p:cNvPicPr>
          <p:nvPr/>
        </p:nvPicPr>
        <p:blipFill rotWithShape="1">
          <a:blip r:embed="rId3"/>
          <a:srcRect r="8759"/>
          <a:stretch/>
        </p:blipFill>
        <p:spPr>
          <a:xfrm>
            <a:off x="7875166" y="2105085"/>
            <a:ext cx="3906676" cy="3428779"/>
          </a:xfrm>
          <a:prstGeom prst="rect">
            <a:avLst/>
          </a:prstGeom>
          <a:ln>
            <a:noFill/>
          </a:ln>
          <a:effectLst>
            <a:outerShdw blurRad="190500" algn="tl" rotWithShape="0">
              <a:srgbClr val="000000">
                <a:alpha val="70000"/>
              </a:srgbClr>
            </a:outerShdw>
          </a:effectLst>
        </p:spPr>
      </p:pic>
      <p:sp>
        <p:nvSpPr>
          <p:cNvPr id="6" name="Content Placeholder 2">
            <a:extLst>
              <a:ext uri="{FF2B5EF4-FFF2-40B4-BE49-F238E27FC236}">
                <a16:creationId xmlns:a16="http://schemas.microsoft.com/office/drawing/2014/main" id="{21F914C9-4314-A05A-E8B6-9515246B3F01}"/>
              </a:ext>
            </a:extLst>
          </p:cNvPr>
          <p:cNvSpPr txBox="1">
            <a:spLocks/>
          </p:cNvSpPr>
          <p:nvPr/>
        </p:nvSpPr>
        <p:spPr>
          <a:xfrm>
            <a:off x="659158" y="2285126"/>
            <a:ext cx="6828278" cy="424795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100" dirty="0">
                <a:solidFill>
                  <a:schemeClr val="tx1"/>
                </a:solidFill>
                <a:ea typeface="Cambria" panose="02040503050406030204" pitchFamily="18" charset="0"/>
              </a:rPr>
              <a:t>Up to 40% of our waste is shipped </a:t>
            </a:r>
            <a:r>
              <a:rPr lang="en-US" sz="4100" u="sng" dirty="0">
                <a:solidFill>
                  <a:schemeClr val="tx1"/>
                </a:solidFill>
                <a:ea typeface="Cambria" panose="02040503050406030204" pitchFamily="18" charset="0"/>
              </a:rPr>
              <a:t>out of state</a:t>
            </a:r>
            <a:r>
              <a:rPr lang="en-US" sz="4100" dirty="0">
                <a:solidFill>
                  <a:schemeClr val="tx1"/>
                </a:solidFill>
                <a:ea typeface="Cambria" panose="02040503050406030204" pitchFamily="18" charset="0"/>
              </a:rPr>
              <a:t>, due to a lack of disposal capacity. That means </a:t>
            </a:r>
            <a:r>
              <a:rPr lang="en-US" sz="4100" u="sng" dirty="0">
                <a:solidFill>
                  <a:schemeClr val="tx1"/>
                </a:solidFill>
                <a:ea typeface="Cambria" panose="02040503050406030204" pitchFamily="18" charset="0"/>
              </a:rPr>
              <a:t>higher taxes</a:t>
            </a:r>
            <a:r>
              <a:rPr lang="en-US" sz="4100" dirty="0">
                <a:solidFill>
                  <a:schemeClr val="tx1"/>
                </a:solidFill>
                <a:ea typeface="Cambria" panose="02040503050406030204" pitchFamily="18" charset="0"/>
              </a:rPr>
              <a:t>, more emissions, and an uncertain future.</a:t>
            </a:r>
          </a:p>
          <a:p>
            <a:r>
              <a:rPr lang="en-US" sz="4100" dirty="0">
                <a:solidFill>
                  <a:schemeClr val="tx1"/>
                </a:solidFill>
                <a:ea typeface="Cambria" panose="02040503050406030204" pitchFamily="18" charset="0"/>
              </a:rPr>
              <a:t>Our waste-to-energy </a:t>
            </a:r>
            <a:r>
              <a:rPr lang="en-US" sz="4100" u="sng" dirty="0">
                <a:solidFill>
                  <a:schemeClr val="tx1"/>
                </a:solidFill>
                <a:ea typeface="Cambria" panose="02040503050406030204" pitchFamily="18" charset="0"/>
              </a:rPr>
              <a:t>incinerators are aging</a:t>
            </a:r>
            <a:r>
              <a:rPr lang="en-US" sz="4100" dirty="0">
                <a:solidFill>
                  <a:schemeClr val="tx1"/>
                </a:solidFill>
                <a:ea typeface="Cambria" panose="02040503050406030204" pitchFamily="18" charset="0"/>
              </a:rPr>
              <a:t>. All CT incinerators are approaching or past their 30-year lifespan.</a:t>
            </a:r>
          </a:p>
          <a:p>
            <a:r>
              <a:rPr lang="en-US" sz="4100" u="sng" dirty="0">
                <a:solidFill>
                  <a:schemeClr val="tx1"/>
                </a:solidFill>
                <a:ea typeface="Cambria" panose="02040503050406030204" pitchFamily="18" charset="0"/>
              </a:rPr>
              <a:t>Fees are skyrocketing</a:t>
            </a:r>
            <a:r>
              <a:rPr lang="en-US" sz="4100" dirty="0">
                <a:solidFill>
                  <a:schemeClr val="tx1"/>
                </a:solidFill>
                <a:ea typeface="Cambria" panose="02040503050406030204" pitchFamily="18" charset="0"/>
              </a:rPr>
              <a:t>. Industry experts predict that disposal rates will continue to increase well into 2050.</a:t>
            </a:r>
          </a:p>
        </p:txBody>
      </p:sp>
      <p:sp>
        <p:nvSpPr>
          <p:cNvPr id="8" name="Title 1">
            <a:extLst>
              <a:ext uri="{FF2B5EF4-FFF2-40B4-BE49-F238E27FC236}">
                <a16:creationId xmlns:a16="http://schemas.microsoft.com/office/drawing/2014/main" id="{65D43ADF-EBAA-7B00-AC03-A6FA6702D19D}"/>
              </a:ext>
            </a:extLst>
          </p:cNvPr>
          <p:cNvSpPr txBox="1">
            <a:spLocks/>
          </p:cNvSpPr>
          <p:nvPr/>
        </p:nvSpPr>
        <p:spPr>
          <a:xfrm>
            <a:off x="1541625" y="324922"/>
            <a:ext cx="4892024" cy="1255147"/>
          </a:xfrm>
          <a:custGeom>
            <a:avLst/>
            <a:gdLst>
              <a:gd name="connsiteX0" fmla="*/ 0 w 4892024"/>
              <a:gd name="connsiteY0" fmla="*/ 0 h 1255147"/>
              <a:gd name="connsiteX1" fmla="*/ 592478 w 4892024"/>
              <a:gd name="connsiteY1" fmla="*/ 0 h 1255147"/>
              <a:gd name="connsiteX2" fmla="*/ 1233877 w 4892024"/>
              <a:gd name="connsiteY2" fmla="*/ 0 h 1255147"/>
              <a:gd name="connsiteX3" fmla="*/ 1630675 w 4892024"/>
              <a:gd name="connsiteY3" fmla="*/ 0 h 1255147"/>
              <a:gd name="connsiteX4" fmla="*/ 2174233 w 4892024"/>
              <a:gd name="connsiteY4" fmla="*/ 0 h 1255147"/>
              <a:gd name="connsiteX5" fmla="*/ 2668871 w 4892024"/>
              <a:gd name="connsiteY5" fmla="*/ 0 h 1255147"/>
              <a:gd name="connsiteX6" fmla="*/ 3212429 w 4892024"/>
              <a:gd name="connsiteY6" fmla="*/ 0 h 1255147"/>
              <a:gd name="connsiteX7" fmla="*/ 3804908 w 4892024"/>
              <a:gd name="connsiteY7" fmla="*/ 0 h 1255147"/>
              <a:gd name="connsiteX8" fmla="*/ 4299546 w 4892024"/>
              <a:gd name="connsiteY8" fmla="*/ 0 h 1255147"/>
              <a:gd name="connsiteX9" fmla="*/ 4892024 w 4892024"/>
              <a:gd name="connsiteY9" fmla="*/ 0 h 1255147"/>
              <a:gd name="connsiteX10" fmla="*/ 4892024 w 4892024"/>
              <a:gd name="connsiteY10" fmla="*/ 393279 h 1255147"/>
              <a:gd name="connsiteX11" fmla="*/ 4892024 w 4892024"/>
              <a:gd name="connsiteY11" fmla="*/ 799110 h 1255147"/>
              <a:gd name="connsiteX12" fmla="*/ 4892024 w 4892024"/>
              <a:gd name="connsiteY12" fmla="*/ 1255147 h 1255147"/>
              <a:gd name="connsiteX13" fmla="*/ 4446306 w 4892024"/>
              <a:gd name="connsiteY13" fmla="*/ 1255147 h 1255147"/>
              <a:gd name="connsiteX14" fmla="*/ 3853828 w 4892024"/>
              <a:gd name="connsiteY14" fmla="*/ 1255147 h 1255147"/>
              <a:gd name="connsiteX15" fmla="*/ 3310270 w 4892024"/>
              <a:gd name="connsiteY15" fmla="*/ 1255147 h 1255147"/>
              <a:gd name="connsiteX16" fmla="*/ 2766711 w 4892024"/>
              <a:gd name="connsiteY16" fmla="*/ 1255147 h 1255147"/>
              <a:gd name="connsiteX17" fmla="*/ 2272073 w 4892024"/>
              <a:gd name="connsiteY17" fmla="*/ 1255147 h 1255147"/>
              <a:gd name="connsiteX18" fmla="*/ 1679595 w 4892024"/>
              <a:gd name="connsiteY18" fmla="*/ 1255147 h 1255147"/>
              <a:gd name="connsiteX19" fmla="*/ 1184957 w 4892024"/>
              <a:gd name="connsiteY19" fmla="*/ 1255147 h 1255147"/>
              <a:gd name="connsiteX20" fmla="*/ 641399 w 4892024"/>
              <a:gd name="connsiteY20" fmla="*/ 1255147 h 1255147"/>
              <a:gd name="connsiteX21" fmla="*/ 0 w 4892024"/>
              <a:gd name="connsiteY21" fmla="*/ 1255147 h 1255147"/>
              <a:gd name="connsiteX22" fmla="*/ 0 w 4892024"/>
              <a:gd name="connsiteY22" fmla="*/ 874419 h 1255147"/>
              <a:gd name="connsiteX23" fmla="*/ 0 w 4892024"/>
              <a:gd name="connsiteY23" fmla="*/ 493691 h 1255147"/>
              <a:gd name="connsiteX24" fmla="*/ 0 w 4892024"/>
              <a:gd name="connsiteY24" fmla="*/ 0 h 125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92024" h="1255147" fill="none" extrusionOk="0">
                <a:moveTo>
                  <a:pt x="0" y="0"/>
                </a:moveTo>
                <a:cubicBezTo>
                  <a:pt x="146347" y="-13743"/>
                  <a:pt x="422040" y="20041"/>
                  <a:pt x="592478" y="0"/>
                </a:cubicBezTo>
                <a:cubicBezTo>
                  <a:pt x="762916" y="-20041"/>
                  <a:pt x="1001773" y="68774"/>
                  <a:pt x="1233877" y="0"/>
                </a:cubicBezTo>
                <a:cubicBezTo>
                  <a:pt x="1465981" y="-68774"/>
                  <a:pt x="1518197" y="38034"/>
                  <a:pt x="1630675" y="0"/>
                </a:cubicBezTo>
                <a:cubicBezTo>
                  <a:pt x="1743153" y="-38034"/>
                  <a:pt x="2002090" y="4282"/>
                  <a:pt x="2174233" y="0"/>
                </a:cubicBezTo>
                <a:cubicBezTo>
                  <a:pt x="2346376" y="-4282"/>
                  <a:pt x="2435351" y="42457"/>
                  <a:pt x="2668871" y="0"/>
                </a:cubicBezTo>
                <a:cubicBezTo>
                  <a:pt x="2902391" y="-42457"/>
                  <a:pt x="2964613" y="41038"/>
                  <a:pt x="3212429" y="0"/>
                </a:cubicBezTo>
                <a:cubicBezTo>
                  <a:pt x="3460245" y="-41038"/>
                  <a:pt x="3608757" y="22731"/>
                  <a:pt x="3804908" y="0"/>
                </a:cubicBezTo>
                <a:cubicBezTo>
                  <a:pt x="4001059" y="-22731"/>
                  <a:pt x="4131352" y="52923"/>
                  <a:pt x="4299546" y="0"/>
                </a:cubicBezTo>
                <a:cubicBezTo>
                  <a:pt x="4467740" y="-52923"/>
                  <a:pt x="4661857" y="67684"/>
                  <a:pt x="4892024" y="0"/>
                </a:cubicBezTo>
                <a:cubicBezTo>
                  <a:pt x="4896849" y="111214"/>
                  <a:pt x="4866981" y="210195"/>
                  <a:pt x="4892024" y="393279"/>
                </a:cubicBezTo>
                <a:cubicBezTo>
                  <a:pt x="4917067" y="576363"/>
                  <a:pt x="4878993" y="658166"/>
                  <a:pt x="4892024" y="799110"/>
                </a:cubicBezTo>
                <a:cubicBezTo>
                  <a:pt x="4905055" y="940054"/>
                  <a:pt x="4853166" y="1148766"/>
                  <a:pt x="4892024" y="1255147"/>
                </a:cubicBezTo>
                <a:cubicBezTo>
                  <a:pt x="4732169" y="1289237"/>
                  <a:pt x="4544339" y="1237441"/>
                  <a:pt x="4446306" y="1255147"/>
                </a:cubicBezTo>
                <a:cubicBezTo>
                  <a:pt x="4348273" y="1272853"/>
                  <a:pt x="4066326" y="1233812"/>
                  <a:pt x="3853828" y="1255147"/>
                </a:cubicBezTo>
                <a:cubicBezTo>
                  <a:pt x="3641330" y="1276482"/>
                  <a:pt x="3460318" y="1224856"/>
                  <a:pt x="3310270" y="1255147"/>
                </a:cubicBezTo>
                <a:cubicBezTo>
                  <a:pt x="3160222" y="1285438"/>
                  <a:pt x="3001248" y="1203889"/>
                  <a:pt x="2766711" y="1255147"/>
                </a:cubicBezTo>
                <a:cubicBezTo>
                  <a:pt x="2532174" y="1306405"/>
                  <a:pt x="2393974" y="1211823"/>
                  <a:pt x="2272073" y="1255147"/>
                </a:cubicBezTo>
                <a:cubicBezTo>
                  <a:pt x="2150172" y="1298471"/>
                  <a:pt x="1954096" y="1216362"/>
                  <a:pt x="1679595" y="1255147"/>
                </a:cubicBezTo>
                <a:cubicBezTo>
                  <a:pt x="1405094" y="1293932"/>
                  <a:pt x="1287303" y="1221708"/>
                  <a:pt x="1184957" y="1255147"/>
                </a:cubicBezTo>
                <a:cubicBezTo>
                  <a:pt x="1082611" y="1288586"/>
                  <a:pt x="912911" y="1239920"/>
                  <a:pt x="641399" y="1255147"/>
                </a:cubicBezTo>
                <a:cubicBezTo>
                  <a:pt x="369887" y="1270374"/>
                  <a:pt x="202523" y="1228047"/>
                  <a:pt x="0" y="1255147"/>
                </a:cubicBezTo>
                <a:cubicBezTo>
                  <a:pt x="-33666" y="1140165"/>
                  <a:pt x="21226" y="1032152"/>
                  <a:pt x="0" y="874419"/>
                </a:cubicBezTo>
                <a:cubicBezTo>
                  <a:pt x="-21226" y="716686"/>
                  <a:pt x="22957" y="647180"/>
                  <a:pt x="0" y="493691"/>
                </a:cubicBezTo>
                <a:cubicBezTo>
                  <a:pt x="-22957" y="340202"/>
                  <a:pt x="483" y="226440"/>
                  <a:pt x="0" y="0"/>
                </a:cubicBezTo>
                <a:close/>
              </a:path>
              <a:path w="4892024" h="1255147" stroke="0" extrusionOk="0">
                <a:moveTo>
                  <a:pt x="0" y="0"/>
                </a:moveTo>
                <a:cubicBezTo>
                  <a:pt x="151760" y="-38949"/>
                  <a:pt x="421817" y="27358"/>
                  <a:pt x="641399" y="0"/>
                </a:cubicBezTo>
                <a:cubicBezTo>
                  <a:pt x="860981" y="-27358"/>
                  <a:pt x="1040951" y="55618"/>
                  <a:pt x="1233877" y="0"/>
                </a:cubicBezTo>
                <a:cubicBezTo>
                  <a:pt x="1426803" y="-55618"/>
                  <a:pt x="1591469" y="29224"/>
                  <a:pt x="1875276" y="0"/>
                </a:cubicBezTo>
                <a:cubicBezTo>
                  <a:pt x="2159083" y="-29224"/>
                  <a:pt x="2269073" y="34770"/>
                  <a:pt x="2516675" y="0"/>
                </a:cubicBezTo>
                <a:cubicBezTo>
                  <a:pt x="2764277" y="-34770"/>
                  <a:pt x="2927819" y="18365"/>
                  <a:pt x="3158073" y="0"/>
                </a:cubicBezTo>
                <a:cubicBezTo>
                  <a:pt x="3388327" y="-18365"/>
                  <a:pt x="3631347" y="10729"/>
                  <a:pt x="3750552" y="0"/>
                </a:cubicBezTo>
                <a:cubicBezTo>
                  <a:pt x="3869757" y="-10729"/>
                  <a:pt x="4237738" y="76453"/>
                  <a:pt x="4391950" y="0"/>
                </a:cubicBezTo>
                <a:cubicBezTo>
                  <a:pt x="4546162" y="-76453"/>
                  <a:pt x="4669903" y="23453"/>
                  <a:pt x="4892024" y="0"/>
                </a:cubicBezTo>
                <a:cubicBezTo>
                  <a:pt x="4902540" y="138966"/>
                  <a:pt x="4869931" y="310248"/>
                  <a:pt x="4892024" y="443485"/>
                </a:cubicBezTo>
                <a:cubicBezTo>
                  <a:pt x="4914117" y="576723"/>
                  <a:pt x="4868147" y="710504"/>
                  <a:pt x="4892024" y="836765"/>
                </a:cubicBezTo>
                <a:cubicBezTo>
                  <a:pt x="4915901" y="963026"/>
                  <a:pt x="4874471" y="1127972"/>
                  <a:pt x="4892024" y="1255147"/>
                </a:cubicBezTo>
                <a:cubicBezTo>
                  <a:pt x="4711526" y="1303633"/>
                  <a:pt x="4461249" y="1187073"/>
                  <a:pt x="4299546" y="1255147"/>
                </a:cubicBezTo>
                <a:cubicBezTo>
                  <a:pt x="4137843" y="1323221"/>
                  <a:pt x="3881819" y="1219142"/>
                  <a:pt x="3755987" y="1255147"/>
                </a:cubicBezTo>
                <a:cubicBezTo>
                  <a:pt x="3630155" y="1291152"/>
                  <a:pt x="3371864" y="1218695"/>
                  <a:pt x="3261349" y="1255147"/>
                </a:cubicBezTo>
                <a:cubicBezTo>
                  <a:pt x="3150834" y="1291599"/>
                  <a:pt x="2939152" y="1247936"/>
                  <a:pt x="2815632" y="1255147"/>
                </a:cubicBezTo>
                <a:cubicBezTo>
                  <a:pt x="2692112" y="1262358"/>
                  <a:pt x="2395399" y="1238857"/>
                  <a:pt x="2223153" y="1255147"/>
                </a:cubicBezTo>
                <a:cubicBezTo>
                  <a:pt x="2050907" y="1271437"/>
                  <a:pt x="1899440" y="1228879"/>
                  <a:pt x="1777435" y="1255147"/>
                </a:cubicBezTo>
                <a:cubicBezTo>
                  <a:pt x="1655430" y="1281415"/>
                  <a:pt x="1565199" y="1244786"/>
                  <a:pt x="1380638" y="1255147"/>
                </a:cubicBezTo>
                <a:cubicBezTo>
                  <a:pt x="1196077" y="1265508"/>
                  <a:pt x="954067" y="1218347"/>
                  <a:pt x="837080" y="1255147"/>
                </a:cubicBezTo>
                <a:cubicBezTo>
                  <a:pt x="720093" y="1291947"/>
                  <a:pt x="278815" y="1193310"/>
                  <a:pt x="0" y="1255147"/>
                </a:cubicBezTo>
                <a:cubicBezTo>
                  <a:pt x="-22068" y="1137478"/>
                  <a:pt x="31956" y="983454"/>
                  <a:pt x="0" y="824213"/>
                </a:cubicBezTo>
                <a:cubicBezTo>
                  <a:pt x="-31956" y="664972"/>
                  <a:pt x="38849" y="534195"/>
                  <a:pt x="0" y="430934"/>
                </a:cubicBezTo>
                <a:cubicBezTo>
                  <a:pt x="-38849" y="327673"/>
                  <a:pt x="27092" y="210642"/>
                  <a:pt x="0" y="0"/>
                </a:cubicBezTo>
                <a:close/>
              </a:path>
            </a:pathLst>
          </a:custGeom>
          <a:solidFill>
            <a:srgbClr val="95310D"/>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About the Problem</a:t>
            </a:r>
          </a:p>
        </p:txBody>
      </p:sp>
    </p:spTree>
    <p:extLst>
      <p:ext uri="{BB962C8B-B14F-4D97-AF65-F5344CB8AC3E}">
        <p14:creationId xmlns:p14="http://schemas.microsoft.com/office/powerpoint/2010/main" val="3642935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1F914C9-4314-A05A-E8B6-9515246B3F01}"/>
              </a:ext>
            </a:extLst>
          </p:cNvPr>
          <p:cNvSpPr txBox="1">
            <a:spLocks/>
          </p:cNvSpPr>
          <p:nvPr/>
        </p:nvSpPr>
        <p:spPr>
          <a:xfrm>
            <a:off x="742860" y="1778675"/>
            <a:ext cx="5517558" cy="243826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100">
                <a:solidFill>
                  <a:schemeClr val="tx1"/>
                </a:solidFill>
                <a:ea typeface="Cambria" panose="02040503050406030204" pitchFamily="18" charset="0"/>
              </a:rPr>
              <a:t>Middlebury’s 2023-2024 Annual Town Budget sets aside </a:t>
            </a:r>
            <a:r>
              <a:rPr lang="en-US" sz="4100" b="1">
                <a:solidFill>
                  <a:schemeClr val="tx1"/>
                </a:solidFill>
                <a:ea typeface="Cambria" panose="02040503050406030204" pitchFamily="18" charset="0"/>
              </a:rPr>
              <a:t>$476,277 </a:t>
            </a:r>
            <a:r>
              <a:rPr lang="en-US" sz="4100">
                <a:solidFill>
                  <a:schemeClr val="tx1"/>
                </a:solidFill>
                <a:ea typeface="Cambria" panose="02040503050406030204" pitchFamily="18" charset="0"/>
              </a:rPr>
              <a:t>for waste removal expenses – half a million dollars to get rid of our trash!</a:t>
            </a:r>
          </a:p>
        </p:txBody>
      </p:sp>
      <p:sp>
        <p:nvSpPr>
          <p:cNvPr id="8" name="Title 1">
            <a:extLst>
              <a:ext uri="{FF2B5EF4-FFF2-40B4-BE49-F238E27FC236}">
                <a16:creationId xmlns:a16="http://schemas.microsoft.com/office/drawing/2014/main" id="{65D43ADF-EBAA-7B00-AC03-A6FA6702D19D}"/>
              </a:ext>
            </a:extLst>
          </p:cNvPr>
          <p:cNvSpPr txBox="1">
            <a:spLocks/>
          </p:cNvSpPr>
          <p:nvPr/>
        </p:nvSpPr>
        <p:spPr>
          <a:xfrm>
            <a:off x="1055627" y="204280"/>
            <a:ext cx="4892024" cy="1255147"/>
          </a:xfrm>
          <a:custGeom>
            <a:avLst/>
            <a:gdLst>
              <a:gd name="connsiteX0" fmla="*/ 0 w 4892024"/>
              <a:gd name="connsiteY0" fmla="*/ 0 h 1255147"/>
              <a:gd name="connsiteX1" fmla="*/ 592478 w 4892024"/>
              <a:gd name="connsiteY1" fmla="*/ 0 h 1255147"/>
              <a:gd name="connsiteX2" fmla="*/ 1233877 w 4892024"/>
              <a:gd name="connsiteY2" fmla="*/ 0 h 1255147"/>
              <a:gd name="connsiteX3" fmla="*/ 1630675 w 4892024"/>
              <a:gd name="connsiteY3" fmla="*/ 0 h 1255147"/>
              <a:gd name="connsiteX4" fmla="*/ 2174233 w 4892024"/>
              <a:gd name="connsiteY4" fmla="*/ 0 h 1255147"/>
              <a:gd name="connsiteX5" fmla="*/ 2668871 w 4892024"/>
              <a:gd name="connsiteY5" fmla="*/ 0 h 1255147"/>
              <a:gd name="connsiteX6" fmla="*/ 3212429 w 4892024"/>
              <a:gd name="connsiteY6" fmla="*/ 0 h 1255147"/>
              <a:gd name="connsiteX7" fmla="*/ 3804908 w 4892024"/>
              <a:gd name="connsiteY7" fmla="*/ 0 h 1255147"/>
              <a:gd name="connsiteX8" fmla="*/ 4299546 w 4892024"/>
              <a:gd name="connsiteY8" fmla="*/ 0 h 1255147"/>
              <a:gd name="connsiteX9" fmla="*/ 4892024 w 4892024"/>
              <a:gd name="connsiteY9" fmla="*/ 0 h 1255147"/>
              <a:gd name="connsiteX10" fmla="*/ 4892024 w 4892024"/>
              <a:gd name="connsiteY10" fmla="*/ 393279 h 1255147"/>
              <a:gd name="connsiteX11" fmla="*/ 4892024 w 4892024"/>
              <a:gd name="connsiteY11" fmla="*/ 799110 h 1255147"/>
              <a:gd name="connsiteX12" fmla="*/ 4892024 w 4892024"/>
              <a:gd name="connsiteY12" fmla="*/ 1255147 h 1255147"/>
              <a:gd name="connsiteX13" fmla="*/ 4446306 w 4892024"/>
              <a:gd name="connsiteY13" fmla="*/ 1255147 h 1255147"/>
              <a:gd name="connsiteX14" fmla="*/ 3853828 w 4892024"/>
              <a:gd name="connsiteY14" fmla="*/ 1255147 h 1255147"/>
              <a:gd name="connsiteX15" fmla="*/ 3310270 w 4892024"/>
              <a:gd name="connsiteY15" fmla="*/ 1255147 h 1255147"/>
              <a:gd name="connsiteX16" fmla="*/ 2766711 w 4892024"/>
              <a:gd name="connsiteY16" fmla="*/ 1255147 h 1255147"/>
              <a:gd name="connsiteX17" fmla="*/ 2272073 w 4892024"/>
              <a:gd name="connsiteY17" fmla="*/ 1255147 h 1255147"/>
              <a:gd name="connsiteX18" fmla="*/ 1679595 w 4892024"/>
              <a:gd name="connsiteY18" fmla="*/ 1255147 h 1255147"/>
              <a:gd name="connsiteX19" fmla="*/ 1184957 w 4892024"/>
              <a:gd name="connsiteY19" fmla="*/ 1255147 h 1255147"/>
              <a:gd name="connsiteX20" fmla="*/ 641399 w 4892024"/>
              <a:gd name="connsiteY20" fmla="*/ 1255147 h 1255147"/>
              <a:gd name="connsiteX21" fmla="*/ 0 w 4892024"/>
              <a:gd name="connsiteY21" fmla="*/ 1255147 h 1255147"/>
              <a:gd name="connsiteX22" fmla="*/ 0 w 4892024"/>
              <a:gd name="connsiteY22" fmla="*/ 874419 h 1255147"/>
              <a:gd name="connsiteX23" fmla="*/ 0 w 4892024"/>
              <a:gd name="connsiteY23" fmla="*/ 493691 h 1255147"/>
              <a:gd name="connsiteX24" fmla="*/ 0 w 4892024"/>
              <a:gd name="connsiteY24" fmla="*/ 0 h 125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92024" h="1255147" fill="none" extrusionOk="0">
                <a:moveTo>
                  <a:pt x="0" y="0"/>
                </a:moveTo>
                <a:cubicBezTo>
                  <a:pt x="146347" y="-13743"/>
                  <a:pt x="422040" y="20041"/>
                  <a:pt x="592478" y="0"/>
                </a:cubicBezTo>
                <a:cubicBezTo>
                  <a:pt x="762916" y="-20041"/>
                  <a:pt x="1001773" y="68774"/>
                  <a:pt x="1233877" y="0"/>
                </a:cubicBezTo>
                <a:cubicBezTo>
                  <a:pt x="1465981" y="-68774"/>
                  <a:pt x="1518197" y="38034"/>
                  <a:pt x="1630675" y="0"/>
                </a:cubicBezTo>
                <a:cubicBezTo>
                  <a:pt x="1743153" y="-38034"/>
                  <a:pt x="2002090" y="4282"/>
                  <a:pt x="2174233" y="0"/>
                </a:cubicBezTo>
                <a:cubicBezTo>
                  <a:pt x="2346376" y="-4282"/>
                  <a:pt x="2435351" y="42457"/>
                  <a:pt x="2668871" y="0"/>
                </a:cubicBezTo>
                <a:cubicBezTo>
                  <a:pt x="2902391" y="-42457"/>
                  <a:pt x="2964613" y="41038"/>
                  <a:pt x="3212429" y="0"/>
                </a:cubicBezTo>
                <a:cubicBezTo>
                  <a:pt x="3460245" y="-41038"/>
                  <a:pt x="3608757" y="22731"/>
                  <a:pt x="3804908" y="0"/>
                </a:cubicBezTo>
                <a:cubicBezTo>
                  <a:pt x="4001059" y="-22731"/>
                  <a:pt x="4131352" y="52923"/>
                  <a:pt x="4299546" y="0"/>
                </a:cubicBezTo>
                <a:cubicBezTo>
                  <a:pt x="4467740" y="-52923"/>
                  <a:pt x="4661857" y="67684"/>
                  <a:pt x="4892024" y="0"/>
                </a:cubicBezTo>
                <a:cubicBezTo>
                  <a:pt x="4896849" y="111214"/>
                  <a:pt x="4866981" y="210195"/>
                  <a:pt x="4892024" y="393279"/>
                </a:cubicBezTo>
                <a:cubicBezTo>
                  <a:pt x="4917067" y="576363"/>
                  <a:pt x="4878993" y="658166"/>
                  <a:pt x="4892024" y="799110"/>
                </a:cubicBezTo>
                <a:cubicBezTo>
                  <a:pt x="4905055" y="940054"/>
                  <a:pt x="4853166" y="1148766"/>
                  <a:pt x="4892024" y="1255147"/>
                </a:cubicBezTo>
                <a:cubicBezTo>
                  <a:pt x="4732169" y="1289237"/>
                  <a:pt x="4544339" y="1237441"/>
                  <a:pt x="4446306" y="1255147"/>
                </a:cubicBezTo>
                <a:cubicBezTo>
                  <a:pt x="4348273" y="1272853"/>
                  <a:pt x="4066326" y="1233812"/>
                  <a:pt x="3853828" y="1255147"/>
                </a:cubicBezTo>
                <a:cubicBezTo>
                  <a:pt x="3641330" y="1276482"/>
                  <a:pt x="3460318" y="1224856"/>
                  <a:pt x="3310270" y="1255147"/>
                </a:cubicBezTo>
                <a:cubicBezTo>
                  <a:pt x="3160222" y="1285438"/>
                  <a:pt x="3001248" y="1203889"/>
                  <a:pt x="2766711" y="1255147"/>
                </a:cubicBezTo>
                <a:cubicBezTo>
                  <a:pt x="2532174" y="1306405"/>
                  <a:pt x="2393974" y="1211823"/>
                  <a:pt x="2272073" y="1255147"/>
                </a:cubicBezTo>
                <a:cubicBezTo>
                  <a:pt x="2150172" y="1298471"/>
                  <a:pt x="1954096" y="1216362"/>
                  <a:pt x="1679595" y="1255147"/>
                </a:cubicBezTo>
                <a:cubicBezTo>
                  <a:pt x="1405094" y="1293932"/>
                  <a:pt x="1287303" y="1221708"/>
                  <a:pt x="1184957" y="1255147"/>
                </a:cubicBezTo>
                <a:cubicBezTo>
                  <a:pt x="1082611" y="1288586"/>
                  <a:pt x="912911" y="1239920"/>
                  <a:pt x="641399" y="1255147"/>
                </a:cubicBezTo>
                <a:cubicBezTo>
                  <a:pt x="369887" y="1270374"/>
                  <a:pt x="202523" y="1228047"/>
                  <a:pt x="0" y="1255147"/>
                </a:cubicBezTo>
                <a:cubicBezTo>
                  <a:pt x="-33666" y="1140165"/>
                  <a:pt x="21226" y="1032152"/>
                  <a:pt x="0" y="874419"/>
                </a:cubicBezTo>
                <a:cubicBezTo>
                  <a:pt x="-21226" y="716686"/>
                  <a:pt x="22957" y="647180"/>
                  <a:pt x="0" y="493691"/>
                </a:cubicBezTo>
                <a:cubicBezTo>
                  <a:pt x="-22957" y="340202"/>
                  <a:pt x="483" y="226440"/>
                  <a:pt x="0" y="0"/>
                </a:cubicBezTo>
                <a:close/>
              </a:path>
              <a:path w="4892024" h="1255147" stroke="0" extrusionOk="0">
                <a:moveTo>
                  <a:pt x="0" y="0"/>
                </a:moveTo>
                <a:cubicBezTo>
                  <a:pt x="151760" y="-38949"/>
                  <a:pt x="421817" y="27358"/>
                  <a:pt x="641399" y="0"/>
                </a:cubicBezTo>
                <a:cubicBezTo>
                  <a:pt x="860981" y="-27358"/>
                  <a:pt x="1040951" y="55618"/>
                  <a:pt x="1233877" y="0"/>
                </a:cubicBezTo>
                <a:cubicBezTo>
                  <a:pt x="1426803" y="-55618"/>
                  <a:pt x="1591469" y="29224"/>
                  <a:pt x="1875276" y="0"/>
                </a:cubicBezTo>
                <a:cubicBezTo>
                  <a:pt x="2159083" y="-29224"/>
                  <a:pt x="2269073" y="34770"/>
                  <a:pt x="2516675" y="0"/>
                </a:cubicBezTo>
                <a:cubicBezTo>
                  <a:pt x="2764277" y="-34770"/>
                  <a:pt x="2927819" y="18365"/>
                  <a:pt x="3158073" y="0"/>
                </a:cubicBezTo>
                <a:cubicBezTo>
                  <a:pt x="3388327" y="-18365"/>
                  <a:pt x="3631347" y="10729"/>
                  <a:pt x="3750552" y="0"/>
                </a:cubicBezTo>
                <a:cubicBezTo>
                  <a:pt x="3869757" y="-10729"/>
                  <a:pt x="4237738" y="76453"/>
                  <a:pt x="4391950" y="0"/>
                </a:cubicBezTo>
                <a:cubicBezTo>
                  <a:pt x="4546162" y="-76453"/>
                  <a:pt x="4669903" y="23453"/>
                  <a:pt x="4892024" y="0"/>
                </a:cubicBezTo>
                <a:cubicBezTo>
                  <a:pt x="4902540" y="138966"/>
                  <a:pt x="4869931" y="310248"/>
                  <a:pt x="4892024" y="443485"/>
                </a:cubicBezTo>
                <a:cubicBezTo>
                  <a:pt x="4914117" y="576723"/>
                  <a:pt x="4868147" y="710504"/>
                  <a:pt x="4892024" y="836765"/>
                </a:cubicBezTo>
                <a:cubicBezTo>
                  <a:pt x="4915901" y="963026"/>
                  <a:pt x="4874471" y="1127972"/>
                  <a:pt x="4892024" y="1255147"/>
                </a:cubicBezTo>
                <a:cubicBezTo>
                  <a:pt x="4711526" y="1303633"/>
                  <a:pt x="4461249" y="1187073"/>
                  <a:pt x="4299546" y="1255147"/>
                </a:cubicBezTo>
                <a:cubicBezTo>
                  <a:pt x="4137843" y="1323221"/>
                  <a:pt x="3881819" y="1219142"/>
                  <a:pt x="3755987" y="1255147"/>
                </a:cubicBezTo>
                <a:cubicBezTo>
                  <a:pt x="3630155" y="1291152"/>
                  <a:pt x="3371864" y="1218695"/>
                  <a:pt x="3261349" y="1255147"/>
                </a:cubicBezTo>
                <a:cubicBezTo>
                  <a:pt x="3150834" y="1291599"/>
                  <a:pt x="2939152" y="1247936"/>
                  <a:pt x="2815632" y="1255147"/>
                </a:cubicBezTo>
                <a:cubicBezTo>
                  <a:pt x="2692112" y="1262358"/>
                  <a:pt x="2395399" y="1238857"/>
                  <a:pt x="2223153" y="1255147"/>
                </a:cubicBezTo>
                <a:cubicBezTo>
                  <a:pt x="2050907" y="1271437"/>
                  <a:pt x="1899440" y="1228879"/>
                  <a:pt x="1777435" y="1255147"/>
                </a:cubicBezTo>
                <a:cubicBezTo>
                  <a:pt x="1655430" y="1281415"/>
                  <a:pt x="1565199" y="1244786"/>
                  <a:pt x="1380638" y="1255147"/>
                </a:cubicBezTo>
                <a:cubicBezTo>
                  <a:pt x="1196077" y="1265508"/>
                  <a:pt x="954067" y="1218347"/>
                  <a:pt x="837080" y="1255147"/>
                </a:cubicBezTo>
                <a:cubicBezTo>
                  <a:pt x="720093" y="1291947"/>
                  <a:pt x="278815" y="1193310"/>
                  <a:pt x="0" y="1255147"/>
                </a:cubicBezTo>
                <a:cubicBezTo>
                  <a:pt x="-22068" y="1137478"/>
                  <a:pt x="31956" y="983454"/>
                  <a:pt x="0" y="824213"/>
                </a:cubicBezTo>
                <a:cubicBezTo>
                  <a:pt x="-31956" y="664972"/>
                  <a:pt x="38849" y="534195"/>
                  <a:pt x="0" y="430934"/>
                </a:cubicBezTo>
                <a:cubicBezTo>
                  <a:pt x="-38849" y="327673"/>
                  <a:pt x="27092" y="210642"/>
                  <a:pt x="0" y="0"/>
                </a:cubicBezTo>
                <a:close/>
              </a:path>
            </a:pathLst>
          </a:custGeom>
          <a:solidFill>
            <a:srgbClr val="95310D"/>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About the Problem</a:t>
            </a:r>
          </a:p>
        </p:txBody>
      </p:sp>
      <p:sp>
        <p:nvSpPr>
          <p:cNvPr id="9" name="TextBox 8">
            <a:extLst>
              <a:ext uri="{FF2B5EF4-FFF2-40B4-BE49-F238E27FC236}">
                <a16:creationId xmlns:a16="http://schemas.microsoft.com/office/drawing/2014/main" id="{8169B1A7-FA29-A9F6-BCC4-AE455ED3AB32}"/>
              </a:ext>
            </a:extLst>
          </p:cNvPr>
          <p:cNvSpPr txBox="1"/>
          <p:nvPr/>
        </p:nvSpPr>
        <p:spPr>
          <a:xfrm>
            <a:off x="532588" y="4536188"/>
            <a:ext cx="11228151" cy="2062103"/>
          </a:xfrm>
          <a:prstGeom prst="rect">
            <a:avLst/>
          </a:prstGeom>
          <a:noFill/>
        </p:spPr>
        <p:txBody>
          <a:bodyPr wrap="square">
            <a:spAutoFit/>
          </a:bodyPr>
          <a:lstStyle/>
          <a:p>
            <a:r>
              <a:rPr lang="en-US" sz="3200">
                <a:solidFill>
                  <a:schemeClr val="tx1"/>
                </a:solidFill>
                <a:ea typeface="Cambria" panose="02040503050406030204" pitchFamily="18" charset="0"/>
              </a:rPr>
              <a:t>22-23 Budget: $429,629 (</a:t>
            </a:r>
            <a:r>
              <a:rPr lang="en-US" sz="3200">
                <a:solidFill>
                  <a:schemeClr val="bg1"/>
                </a:solidFill>
                <a:highlight>
                  <a:srgbClr val="647459"/>
                </a:highlight>
                <a:ea typeface="Cambria" panose="02040503050406030204" pitchFamily="18" charset="0"/>
              </a:rPr>
              <a:t>11% increase</a:t>
            </a:r>
            <a:r>
              <a:rPr lang="en-US" sz="3200">
                <a:solidFill>
                  <a:schemeClr val="tx1"/>
                </a:solidFill>
                <a:ea typeface="Cambria" panose="02040503050406030204" pitchFamily="18" charset="0"/>
              </a:rPr>
              <a:t>)</a:t>
            </a:r>
          </a:p>
          <a:p>
            <a:r>
              <a:rPr lang="en-US" sz="3200">
                <a:ea typeface="Cambria" panose="02040503050406030204" pitchFamily="18" charset="0"/>
              </a:rPr>
              <a:t>21-22 Budget: </a:t>
            </a:r>
            <a:r>
              <a:rPr lang="en-US" sz="3200">
                <a:solidFill>
                  <a:schemeClr val="tx1"/>
                </a:solidFill>
                <a:ea typeface="Cambria" panose="02040503050406030204" pitchFamily="18" charset="0"/>
              </a:rPr>
              <a:t>$396,233 (</a:t>
            </a:r>
            <a:r>
              <a:rPr lang="en-US" sz="3200">
                <a:solidFill>
                  <a:schemeClr val="bg1"/>
                </a:solidFill>
                <a:highlight>
                  <a:srgbClr val="647459"/>
                </a:highlight>
                <a:ea typeface="Cambria" panose="02040503050406030204" pitchFamily="18" charset="0"/>
              </a:rPr>
              <a:t>20% increase</a:t>
            </a:r>
            <a:r>
              <a:rPr lang="en-US" sz="3200">
                <a:solidFill>
                  <a:schemeClr val="tx1"/>
                </a:solidFill>
                <a:ea typeface="Cambria" panose="02040503050406030204" pitchFamily="18" charset="0"/>
              </a:rPr>
              <a:t>) </a:t>
            </a:r>
          </a:p>
          <a:p>
            <a:endParaRPr lang="en-US" sz="3200">
              <a:ea typeface="Cambria" panose="02040503050406030204" pitchFamily="18" charset="0"/>
            </a:endParaRPr>
          </a:p>
          <a:p>
            <a:r>
              <a:rPr lang="en-US" sz="3200">
                <a:solidFill>
                  <a:schemeClr val="tx1"/>
                </a:solidFill>
                <a:ea typeface="Cambria" panose="02040503050406030204" pitchFamily="18" charset="0"/>
              </a:rPr>
              <a:t>As capacity to deal with our waste shrinks, costs will rise for taxpayers.</a:t>
            </a:r>
          </a:p>
        </p:txBody>
      </p:sp>
      <p:pic>
        <p:nvPicPr>
          <p:cNvPr id="1028" name="Picture 4" descr="20 Middlebury, CT ideas | middlebury, waterbury, southbury">
            <a:extLst>
              <a:ext uri="{FF2B5EF4-FFF2-40B4-BE49-F238E27FC236}">
                <a16:creationId xmlns:a16="http://schemas.microsoft.com/office/drawing/2014/main" id="{D5E82661-7499-F5E4-A62B-E5D9D9DE17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53" r="6765"/>
          <a:stretch/>
        </p:blipFill>
        <p:spPr bwMode="auto">
          <a:xfrm>
            <a:off x="7047552" y="773957"/>
            <a:ext cx="4246259" cy="44400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077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3E50F4-42CD-DE35-54F6-81519B28E0E4}"/>
              </a:ext>
            </a:extLst>
          </p:cNvPr>
          <p:cNvSpPr>
            <a:spLocks noGrp="1"/>
          </p:cNvSpPr>
          <p:nvPr>
            <p:ph idx="1"/>
          </p:nvPr>
        </p:nvSpPr>
        <p:spPr>
          <a:xfrm>
            <a:off x="1175240" y="1335519"/>
            <a:ext cx="9841518" cy="763423"/>
          </a:xfrm>
        </p:spPr>
        <p:txBody>
          <a:bodyPr>
            <a:normAutofit fontScale="85000" lnSpcReduction="20000"/>
          </a:bodyPr>
          <a:lstStyle/>
          <a:p>
            <a:pPr marL="0" indent="0" algn="ctr">
              <a:buNone/>
            </a:pPr>
            <a:r>
              <a:rPr lang="en-US" sz="3200" b="1">
                <a:solidFill>
                  <a:schemeClr val="tx1"/>
                </a:solidFill>
                <a:ea typeface="Cambria" panose="02040503050406030204" pitchFamily="18" charset="0"/>
              </a:rPr>
              <a:t>NVCOG created a Waste Crisis </a:t>
            </a:r>
            <a:r>
              <a:rPr lang="en-US" sz="3200" b="1" err="1">
                <a:solidFill>
                  <a:schemeClr val="tx1"/>
                </a:solidFill>
                <a:ea typeface="Cambria" panose="02040503050406030204" pitchFamily="18" charset="0"/>
              </a:rPr>
              <a:t>Storymap</a:t>
            </a:r>
            <a:r>
              <a:rPr lang="en-US" sz="3200" b="1">
                <a:solidFill>
                  <a:schemeClr val="tx1"/>
                </a:solidFill>
                <a:ea typeface="Cambria" panose="02040503050406030204" pitchFamily="18" charset="0"/>
              </a:rPr>
              <a:t> to help residents and decision-makers understand the problem.</a:t>
            </a:r>
          </a:p>
        </p:txBody>
      </p:sp>
      <p:pic>
        <p:nvPicPr>
          <p:cNvPr id="9" name="Picture 8">
            <a:extLst>
              <a:ext uri="{FF2B5EF4-FFF2-40B4-BE49-F238E27FC236}">
                <a16:creationId xmlns:a16="http://schemas.microsoft.com/office/drawing/2014/main" id="{B8DC274F-F98F-E655-8889-9BE1AACB8694}"/>
              </a:ext>
            </a:extLst>
          </p:cNvPr>
          <p:cNvPicPr>
            <a:picLocks noChangeAspect="1"/>
          </p:cNvPicPr>
          <p:nvPr/>
        </p:nvPicPr>
        <p:blipFill>
          <a:blip r:embed="rId3"/>
          <a:stretch>
            <a:fillRect/>
          </a:stretch>
        </p:blipFill>
        <p:spPr>
          <a:xfrm>
            <a:off x="5699909" y="2256262"/>
            <a:ext cx="6054944" cy="4240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E7456346-29C7-3603-3B6D-2945863D9282}"/>
              </a:ext>
            </a:extLst>
          </p:cNvPr>
          <p:cNvPicPr>
            <a:picLocks noChangeAspect="1"/>
          </p:cNvPicPr>
          <p:nvPr/>
        </p:nvPicPr>
        <p:blipFill>
          <a:blip r:embed="rId4"/>
          <a:stretch>
            <a:fillRect/>
          </a:stretch>
        </p:blipFill>
        <p:spPr>
          <a:xfrm>
            <a:off x="437147" y="2256262"/>
            <a:ext cx="4481961" cy="40271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itle 1">
            <a:extLst>
              <a:ext uri="{FF2B5EF4-FFF2-40B4-BE49-F238E27FC236}">
                <a16:creationId xmlns:a16="http://schemas.microsoft.com/office/drawing/2014/main" id="{AAEA3178-1F2B-4E63-8C22-63806A491B72}"/>
              </a:ext>
            </a:extLst>
          </p:cNvPr>
          <p:cNvSpPr txBox="1">
            <a:spLocks/>
          </p:cNvSpPr>
          <p:nvPr/>
        </p:nvSpPr>
        <p:spPr>
          <a:xfrm>
            <a:off x="3922677" y="104836"/>
            <a:ext cx="4206864" cy="1073363"/>
          </a:xfrm>
          <a:custGeom>
            <a:avLst/>
            <a:gdLst>
              <a:gd name="connsiteX0" fmla="*/ 0 w 4206864"/>
              <a:gd name="connsiteY0" fmla="*/ 0 h 1073363"/>
              <a:gd name="connsiteX1" fmla="*/ 441721 w 4206864"/>
              <a:gd name="connsiteY1" fmla="*/ 0 h 1073363"/>
              <a:gd name="connsiteX2" fmla="*/ 1009647 w 4206864"/>
              <a:gd name="connsiteY2" fmla="*/ 0 h 1073363"/>
              <a:gd name="connsiteX3" fmla="*/ 1619643 w 4206864"/>
              <a:gd name="connsiteY3" fmla="*/ 0 h 1073363"/>
              <a:gd name="connsiteX4" fmla="*/ 2145501 w 4206864"/>
              <a:gd name="connsiteY4" fmla="*/ 0 h 1073363"/>
              <a:gd name="connsiteX5" fmla="*/ 2713427 w 4206864"/>
              <a:gd name="connsiteY5" fmla="*/ 0 h 1073363"/>
              <a:gd name="connsiteX6" fmla="*/ 3323423 w 4206864"/>
              <a:gd name="connsiteY6" fmla="*/ 0 h 1073363"/>
              <a:gd name="connsiteX7" fmla="*/ 3723075 w 4206864"/>
              <a:gd name="connsiteY7" fmla="*/ 0 h 1073363"/>
              <a:gd name="connsiteX8" fmla="*/ 4206864 w 4206864"/>
              <a:gd name="connsiteY8" fmla="*/ 0 h 1073363"/>
              <a:gd name="connsiteX9" fmla="*/ 4206864 w 4206864"/>
              <a:gd name="connsiteY9" fmla="*/ 525948 h 1073363"/>
              <a:gd name="connsiteX10" fmla="*/ 4206864 w 4206864"/>
              <a:gd name="connsiteY10" fmla="*/ 1073363 h 1073363"/>
              <a:gd name="connsiteX11" fmla="*/ 3723075 w 4206864"/>
              <a:gd name="connsiteY11" fmla="*/ 1073363 h 1073363"/>
              <a:gd name="connsiteX12" fmla="*/ 3197217 w 4206864"/>
              <a:gd name="connsiteY12" fmla="*/ 1073363 h 1073363"/>
              <a:gd name="connsiteX13" fmla="*/ 2755496 w 4206864"/>
              <a:gd name="connsiteY13" fmla="*/ 1073363 h 1073363"/>
              <a:gd name="connsiteX14" fmla="*/ 2271707 w 4206864"/>
              <a:gd name="connsiteY14" fmla="*/ 1073363 h 1073363"/>
              <a:gd name="connsiteX15" fmla="*/ 1829986 w 4206864"/>
              <a:gd name="connsiteY15" fmla="*/ 1073363 h 1073363"/>
              <a:gd name="connsiteX16" fmla="*/ 1430334 w 4206864"/>
              <a:gd name="connsiteY16" fmla="*/ 1073363 h 1073363"/>
              <a:gd name="connsiteX17" fmla="*/ 904476 w 4206864"/>
              <a:gd name="connsiteY17" fmla="*/ 1073363 h 1073363"/>
              <a:gd name="connsiteX18" fmla="*/ 0 w 4206864"/>
              <a:gd name="connsiteY18" fmla="*/ 1073363 h 1073363"/>
              <a:gd name="connsiteX19" fmla="*/ 0 w 4206864"/>
              <a:gd name="connsiteY19" fmla="*/ 536682 h 1073363"/>
              <a:gd name="connsiteX20" fmla="*/ 0 w 4206864"/>
              <a:gd name="connsiteY20" fmla="*/ 0 h 107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6864" h="1073363" fill="none" extrusionOk="0">
                <a:moveTo>
                  <a:pt x="0" y="0"/>
                </a:moveTo>
                <a:cubicBezTo>
                  <a:pt x="107937" y="-45796"/>
                  <a:pt x="309144" y="18234"/>
                  <a:pt x="441721" y="0"/>
                </a:cubicBezTo>
                <a:cubicBezTo>
                  <a:pt x="574298" y="-18234"/>
                  <a:pt x="837972" y="36727"/>
                  <a:pt x="1009647" y="0"/>
                </a:cubicBezTo>
                <a:cubicBezTo>
                  <a:pt x="1181322" y="-36727"/>
                  <a:pt x="1478258" y="5426"/>
                  <a:pt x="1619643" y="0"/>
                </a:cubicBezTo>
                <a:cubicBezTo>
                  <a:pt x="1761028" y="-5426"/>
                  <a:pt x="1979710" y="3295"/>
                  <a:pt x="2145501" y="0"/>
                </a:cubicBezTo>
                <a:cubicBezTo>
                  <a:pt x="2311292" y="-3295"/>
                  <a:pt x="2586337" y="35736"/>
                  <a:pt x="2713427" y="0"/>
                </a:cubicBezTo>
                <a:cubicBezTo>
                  <a:pt x="2840517" y="-35736"/>
                  <a:pt x="3026443" y="9742"/>
                  <a:pt x="3323423" y="0"/>
                </a:cubicBezTo>
                <a:cubicBezTo>
                  <a:pt x="3620403" y="-9742"/>
                  <a:pt x="3611715" y="1861"/>
                  <a:pt x="3723075" y="0"/>
                </a:cubicBezTo>
                <a:cubicBezTo>
                  <a:pt x="3834435" y="-1861"/>
                  <a:pt x="4033181" y="51523"/>
                  <a:pt x="4206864" y="0"/>
                </a:cubicBezTo>
                <a:cubicBezTo>
                  <a:pt x="4247605" y="190341"/>
                  <a:pt x="4160031" y="300402"/>
                  <a:pt x="4206864" y="525948"/>
                </a:cubicBezTo>
                <a:cubicBezTo>
                  <a:pt x="4253697" y="751494"/>
                  <a:pt x="4146711" y="830314"/>
                  <a:pt x="4206864" y="1073363"/>
                </a:cubicBezTo>
                <a:cubicBezTo>
                  <a:pt x="3971693" y="1103302"/>
                  <a:pt x="3834885" y="1060996"/>
                  <a:pt x="3723075" y="1073363"/>
                </a:cubicBezTo>
                <a:cubicBezTo>
                  <a:pt x="3611265" y="1085730"/>
                  <a:pt x="3370494" y="1045673"/>
                  <a:pt x="3197217" y="1073363"/>
                </a:cubicBezTo>
                <a:cubicBezTo>
                  <a:pt x="3023940" y="1101053"/>
                  <a:pt x="2947015" y="1070399"/>
                  <a:pt x="2755496" y="1073363"/>
                </a:cubicBezTo>
                <a:cubicBezTo>
                  <a:pt x="2563977" y="1076327"/>
                  <a:pt x="2467803" y="1055587"/>
                  <a:pt x="2271707" y="1073363"/>
                </a:cubicBezTo>
                <a:cubicBezTo>
                  <a:pt x="2075611" y="1091139"/>
                  <a:pt x="2031503" y="1038695"/>
                  <a:pt x="1829986" y="1073363"/>
                </a:cubicBezTo>
                <a:cubicBezTo>
                  <a:pt x="1628469" y="1108031"/>
                  <a:pt x="1530808" y="1059668"/>
                  <a:pt x="1430334" y="1073363"/>
                </a:cubicBezTo>
                <a:cubicBezTo>
                  <a:pt x="1329860" y="1087058"/>
                  <a:pt x="1048273" y="1019057"/>
                  <a:pt x="904476" y="1073363"/>
                </a:cubicBezTo>
                <a:cubicBezTo>
                  <a:pt x="760679" y="1127669"/>
                  <a:pt x="388858" y="1026428"/>
                  <a:pt x="0" y="1073363"/>
                </a:cubicBezTo>
                <a:cubicBezTo>
                  <a:pt x="-44936" y="946717"/>
                  <a:pt x="64032" y="658853"/>
                  <a:pt x="0" y="536682"/>
                </a:cubicBezTo>
                <a:cubicBezTo>
                  <a:pt x="-64032" y="414511"/>
                  <a:pt x="56027" y="125593"/>
                  <a:pt x="0" y="0"/>
                </a:cubicBezTo>
                <a:close/>
              </a:path>
              <a:path w="4206864" h="1073363" stroke="0" extrusionOk="0">
                <a:moveTo>
                  <a:pt x="0" y="0"/>
                </a:moveTo>
                <a:cubicBezTo>
                  <a:pt x="169844" y="-19806"/>
                  <a:pt x="482190" y="24392"/>
                  <a:pt x="609995" y="0"/>
                </a:cubicBezTo>
                <a:cubicBezTo>
                  <a:pt x="737801" y="-24392"/>
                  <a:pt x="942543" y="57925"/>
                  <a:pt x="1177922" y="0"/>
                </a:cubicBezTo>
                <a:cubicBezTo>
                  <a:pt x="1413301" y="-57925"/>
                  <a:pt x="1549005" y="65401"/>
                  <a:pt x="1787917" y="0"/>
                </a:cubicBezTo>
                <a:cubicBezTo>
                  <a:pt x="2026830" y="-65401"/>
                  <a:pt x="2156143" y="16538"/>
                  <a:pt x="2397912" y="0"/>
                </a:cubicBezTo>
                <a:cubicBezTo>
                  <a:pt x="2639681" y="-16538"/>
                  <a:pt x="2821448" y="50025"/>
                  <a:pt x="3007908" y="0"/>
                </a:cubicBezTo>
                <a:cubicBezTo>
                  <a:pt x="3194368" y="-50025"/>
                  <a:pt x="3369454" y="61504"/>
                  <a:pt x="3575834" y="0"/>
                </a:cubicBezTo>
                <a:cubicBezTo>
                  <a:pt x="3782214" y="-61504"/>
                  <a:pt x="4063532" y="22039"/>
                  <a:pt x="4206864" y="0"/>
                </a:cubicBezTo>
                <a:cubicBezTo>
                  <a:pt x="4222361" y="177870"/>
                  <a:pt x="4150631" y="343786"/>
                  <a:pt x="4206864" y="547415"/>
                </a:cubicBezTo>
                <a:cubicBezTo>
                  <a:pt x="4263097" y="751044"/>
                  <a:pt x="4187847" y="840465"/>
                  <a:pt x="4206864" y="1073363"/>
                </a:cubicBezTo>
                <a:cubicBezTo>
                  <a:pt x="4017520" y="1109342"/>
                  <a:pt x="3901755" y="1054946"/>
                  <a:pt x="3765143" y="1073363"/>
                </a:cubicBezTo>
                <a:cubicBezTo>
                  <a:pt x="3628531" y="1091780"/>
                  <a:pt x="3562015" y="1045474"/>
                  <a:pt x="3365491" y="1073363"/>
                </a:cubicBezTo>
                <a:cubicBezTo>
                  <a:pt x="3168967" y="1101252"/>
                  <a:pt x="2986178" y="1050259"/>
                  <a:pt x="2881702" y="1073363"/>
                </a:cubicBezTo>
                <a:cubicBezTo>
                  <a:pt x="2777226" y="1096467"/>
                  <a:pt x="2512085" y="1036558"/>
                  <a:pt x="2355844" y="1073363"/>
                </a:cubicBezTo>
                <a:cubicBezTo>
                  <a:pt x="2199603" y="1110168"/>
                  <a:pt x="2092005" y="1072274"/>
                  <a:pt x="1872054" y="1073363"/>
                </a:cubicBezTo>
                <a:cubicBezTo>
                  <a:pt x="1652103" y="1074452"/>
                  <a:pt x="1593809" y="1067370"/>
                  <a:pt x="1430334" y="1073363"/>
                </a:cubicBezTo>
                <a:cubicBezTo>
                  <a:pt x="1266859" y="1079356"/>
                  <a:pt x="1010330" y="1014154"/>
                  <a:pt x="862407" y="1073363"/>
                </a:cubicBezTo>
                <a:cubicBezTo>
                  <a:pt x="714484" y="1132572"/>
                  <a:pt x="216649" y="1024360"/>
                  <a:pt x="0" y="1073363"/>
                </a:cubicBezTo>
                <a:cubicBezTo>
                  <a:pt x="-57655" y="921330"/>
                  <a:pt x="59442" y="710434"/>
                  <a:pt x="0" y="568882"/>
                </a:cubicBezTo>
                <a:cubicBezTo>
                  <a:pt x="-59442" y="427330"/>
                  <a:pt x="1315" y="266415"/>
                  <a:pt x="0" y="0"/>
                </a:cubicBezTo>
                <a:close/>
              </a:path>
            </a:pathLst>
          </a:custGeom>
          <a:solidFill>
            <a:srgbClr val="95310D"/>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About the Problem</a:t>
            </a:r>
          </a:p>
        </p:txBody>
      </p:sp>
    </p:spTree>
    <p:extLst>
      <p:ext uri="{BB962C8B-B14F-4D97-AF65-F5344CB8AC3E}">
        <p14:creationId xmlns:p14="http://schemas.microsoft.com/office/powerpoint/2010/main" val="3429482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81775E6C-9FE7-4AE4-ABE7-2568D95DE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6F1D8699-067D-4768-9F87-3E302B379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11">
            <a:extLst>
              <a:ext uri="{FF2B5EF4-FFF2-40B4-BE49-F238E27FC236}">
                <a16:creationId xmlns:a16="http://schemas.microsoft.com/office/drawing/2014/main" id="{E8A66062-E0FE-4EE7-9840-EC05B87AC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13">
            <a:extLst>
              <a:ext uri="{FF2B5EF4-FFF2-40B4-BE49-F238E27FC236}">
                <a16:creationId xmlns:a16="http://schemas.microsoft.com/office/drawing/2014/main" id="{7A364443-B44B-44C9-B8C4-AED23CB621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9745"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B4C179-2540-4304-9C9C-2AAAA53EFD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313983"/>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950BAB-F521-4A52-A263-D105789771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85530"/>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3087726-EFA7-48B6-8527-80902BB558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14436"/>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E972B62-9819-493C-A305-2C04A2D43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0"/>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With trash plant at death's door, is it time for state leadership?">
            <a:extLst>
              <a:ext uri="{FF2B5EF4-FFF2-40B4-BE49-F238E27FC236}">
                <a16:creationId xmlns:a16="http://schemas.microsoft.com/office/drawing/2014/main" id="{36B688E7-980F-7222-4409-EDB323D0D3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007" b="-2"/>
          <a:stretch/>
        </p:blipFill>
        <p:spPr bwMode="auto">
          <a:xfrm>
            <a:off x="0" y="2003772"/>
            <a:ext cx="12192000" cy="486801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D58E6F25-C3B9-5078-879C-F0BEBAB06C9E}"/>
              </a:ext>
            </a:extLst>
          </p:cNvPr>
          <p:cNvSpPr txBox="1">
            <a:spLocks/>
          </p:cNvSpPr>
          <p:nvPr/>
        </p:nvSpPr>
        <p:spPr>
          <a:xfrm>
            <a:off x="3649987" y="342394"/>
            <a:ext cx="4892024" cy="1255147"/>
          </a:xfrm>
          <a:custGeom>
            <a:avLst/>
            <a:gdLst>
              <a:gd name="connsiteX0" fmla="*/ 0 w 4892024"/>
              <a:gd name="connsiteY0" fmla="*/ 0 h 1255147"/>
              <a:gd name="connsiteX1" fmla="*/ 592478 w 4892024"/>
              <a:gd name="connsiteY1" fmla="*/ 0 h 1255147"/>
              <a:gd name="connsiteX2" fmla="*/ 1233877 w 4892024"/>
              <a:gd name="connsiteY2" fmla="*/ 0 h 1255147"/>
              <a:gd name="connsiteX3" fmla="*/ 1630675 w 4892024"/>
              <a:gd name="connsiteY3" fmla="*/ 0 h 1255147"/>
              <a:gd name="connsiteX4" fmla="*/ 2174233 w 4892024"/>
              <a:gd name="connsiteY4" fmla="*/ 0 h 1255147"/>
              <a:gd name="connsiteX5" fmla="*/ 2668871 w 4892024"/>
              <a:gd name="connsiteY5" fmla="*/ 0 h 1255147"/>
              <a:gd name="connsiteX6" fmla="*/ 3212429 w 4892024"/>
              <a:gd name="connsiteY6" fmla="*/ 0 h 1255147"/>
              <a:gd name="connsiteX7" fmla="*/ 3804908 w 4892024"/>
              <a:gd name="connsiteY7" fmla="*/ 0 h 1255147"/>
              <a:gd name="connsiteX8" fmla="*/ 4299546 w 4892024"/>
              <a:gd name="connsiteY8" fmla="*/ 0 h 1255147"/>
              <a:gd name="connsiteX9" fmla="*/ 4892024 w 4892024"/>
              <a:gd name="connsiteY9" fmla="*/ 0 h 1255147"/>
              <a:gd name="connsiteX10" fmla="*/ 4892024 w 4892024"/>
              <a:gd name="connsiteY10" fmla="*/ 393279 h 1255147"/>
              <a:gd name="connsiteX11" fmla="*/ 4892024 w 4892024"/>
              <a:gd name="connsiteY11" fmla="*/ 799110 h 1255147"/>
              <a:gd name="connsiteX12" fmla="*/ 4892024 w 4892024"/>
              <a:gd name="connsiteY12" fmla="*/ 1255147 h 1255147"/>
              <a:gd name="connsiteX13" fmla="*/ 4446306 w 4892024"/>
              <a:gd name="connsiteY13" fmla="*/ 1255147 h 1255147"/>
              <a:gd name="connsiteX14" fmla="*/ 3853828 w 4892024"/>
              <a:gd name="connsiteY14" fmla="*/ 1255147 h 1255147"/>
              <a:gd name="connsiteX15" fmla="*/ 3310270 w 4892024"/>
              <a:gd name="connsiteY15" fmla="*/ 1255147 h 1255147"/>
              <a:gd name="connsiteX16" fmla="*/ 2766711 w 4892024"/>
              <a:gd name="connsiteY16" fmla="*/ 1255147 h 1255147"/>
              <a:gd name="connsiteX17" fmla="*/ 2272073 w 4892024"/>
              <a:gd name="connsiteY17" fmla="*/ 1255147 h 1255147"/>
              <a:gd name="connsiteX18" fmla="*/ 1679595 w 4892024"/>
              <a:gd name="connsiteY18" fmla="*/ 1255147 h 1255147"/>
              <a:gd name="connsiteX19" fmla="*/ 1184957 w 4892024"/>
              <a:gd name="connsiteY19" fmla="*/ 1255147 h 1255147"/>
              <a:gd name="connsiteX20" fmla="*/ 641399 w 4892024"/>
              <a:gd name="connsiteY20" fmla="*/ 1255147 h 1255147"/>
              <a:gd name="connsiteX21" fmla="*/ 0 w 4892024"/>
              <a:gd name="connsiteY21" fmla="*/ 1255147 h 1255147"/>
              <a:gd name="connsiteX22" fmla="*/ 0 w 4892024"/>
              <a:gd name="connsiteY22" fmla="*/ 874419 h 1255147"/>
              <a:gd name="connsiteX23" fmla="*/ 0 w 4892024"/>
              <a:gd name="connsiteY23" fmla="*/ 493691 h 1255147"/>
              <a:gd name="connsiteX24" fmla="*/ 0 w 4892024"/>
              <a:gd name="connsiteY24" fmla="*/ 0 h 125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92024" h="1255147" fill="none" extrusionOk="0">
                <a:moveTo>
                  <a:pt x="0" y="0"/>
                </a:moveTo>
                <a:cubicBezTo>
                  <a:pt x="146347" y="-13743"/>
                  <a:pt x="422040" y="20041"/>
                  <a:pt x="592478" y="0"/>
                </a:cubicBezTo>
                <a:cubicBezTo>
                  <a:pt x="762916" y="-20041"/>
                  <a:pt x="1001773" y="68774"/>
                  <a:pt x="1233877" y="0"/>
                </a:cubicBezTo>
                <a:cubicBezTo>
                  <a:pt x="1465981" y="-68774"/>
                  <a:pt x="1518197" y="38034"/>
                  <a:pt x="1630675" y="0"/>
                </a:cubicBezTo>
                <a:cubicBezTo>
                  <a:pt x="1743153" y="-38034"/>
                  <a:pt x="2002090" y="4282"/>
                  <a:pt x="2174233" y="0"/>
                </a:cubicBezTo>
                <a:cubicBezTo>
                  <a:pt x="2346376" y="-4282"/>
                  <a:pt x="2435351" y="42457"/>
                  <a:pt x="2668871" y="0"/>
                </a:cubicBezTo>
                <a:cubicBezTo>
                  <a:pt x="2902391" y="-42457"/>
                  <a:pt x="2964613" y="41038"/>
                  <a:pt x="3212429" y="0"/>
                </a:cubicBezTo>
                <a:cubicBezTo>
                  <a:pt x="3460245" y="-41038"/>
                  <a:pt x="3608757" y="22731"/>
                  <a:pt x="3804908" y="0"/>
                </a:cubicBezTo>
                <a:cubicBezTo>
                  <a:pt x="4001059" y="-22731"/>
                  <a:pt x="4131352" y="52923"/>
                  <a:pt x="4299546" y="0"/>
                </a:cubicBezTo>
                <a:cubicBezTo>
                  <a:pt x="4467740" y="-52923"/>
                  <a:pt x="4661857" y="67684"/>
                  <a:pt x="4892024" y="0"/>
                </a:cubicBezTo>
                <a:cubicBezTo>
                  <a:pt x="4896849" y="111214"/>
                  <a:pt x="4866981" y="210195"/>
                  <a:pt x="4892024" y="393279"/>
                </a:cubicBezTo>
                <a:cubicBezTo>
                  <a:pt x="4917067" y="576363"/>
                  <a:pt x="4878993" y="658166"/>
                  <a:pt x="4892024" y="799110"/>
                </a:cubicBezTo>
                <a:cubicBezTo>
                  <a:pt x="4905055" y="940054"/>
                  <a:pt x="4853166" y="1148766"/>
                  <a:pt x="4892024" y="1255147"/>
                </a:cubicBezTo>
                <a:cubicBezTo>
                  <a:pt x="4732169" y="1289237"/>
                  <a:pt x="4544339" y="1237441"/>
                  <a:pt x="4446306" y="1255147"/>
                </a:cubicBezTo>
                <a:cubicBezTo>
                  <a:pt x="4348273" y="1272853"/>
                  <a:pt x="4066326" y="1233812"/>
                  <a:pt x="3853828" y="1255147"/>
                </a:cubicBezTo>
                <a:cubicBezTo>
                  <a:pt x="3641330" y="1276482"/>
                  <a:pt x="3460318" y="1224856"/>
                  <a:pt x="3310270" y="1255147"/>
                </a:cubicBezTo>
                <a:cubicBezTo>
                  <a:pt x="3160222" y="1285438"/>
                  <a:pt x="3001248" y="1203889"/>
                  <a:pt x="2766711" y="1255147"/>
                </a:cubicBezTo>
                <a:cubicBezTo>
                  <a:pt x="2532174" y="1306405"/>
                  <a:pt x="2393974" y="1211823"/>
                  <a:pt x="2272073" y="1255147"/>
                </a:cubicBezTo>
                <a:cubicBezTo>
                  <a:pt x="2150172" y="1298471"/>
                  <a:pt x="1954096" y="1216362"/>
                  <a:pt x="1679595" y="1255147"/>
                </a:cubicBezTo>
                <a:cubicBezTo>
                  <a:pt x="1405094" y="1293932"/>
                  <a:pt x="1287303" y="1221708"/>
                  <a:pt x="1184957" y="1255147"/>
                </a:cubicBezTo>
                <a:cubicBezTo>
                  <a:pt x="1082611" y="1288586"/>
                  <a:pt x="912911" y="1239920"/>
                  <a:pt x="641399" y="1255147"/>
                </a:cubicBezTo>
                <a:cubicBezTo>
                  <a:pt x="369887" y="1270374"/>
                  <a:pt x="202523" y="1228047"/>
                  <a:pt x="0" y="1255147"/>
                </a:cubicBezTo>
                <a:cubicBezTo>
                  <a:pt x="-33666" y="1140165"/>
                  <a:pt x="21226" y="1032152"/>
                  <a:pt x="0" y="874419"/>
                </a:cubicBezTo>
                <a:cubicBezTo>
                  <a:pt x="-21226" y="716686"/>
                  <a:pt x="22957" y="647180"/>
                  <a:pt x="0" y="493691"/>
                </a:cubicBezTo>
                <a:cubicBezTo>
                  <a:pt x="-22957" y="340202"/>
                  <a:pt x="483" y="226440"/>
                  <a:pt x="0" y="0"/>
                </a:cubicBezTo>
                <a:close/>
              </a:path>
              <a:path w="4892024" h="1255147" stroke="0" extrusionOk="0">
                <a:moveTo>
                  <a:pt x="0" y="0"/>
                </a:moveTo>
                <a:cubicBezTo>
                  <a:pt x="151760" y="-38949"/>
                  <a:pt x="421817" y="27358"/>
                  <a:pt x="641399" y="0"/>
                </a:cubicBezTo>
                <a:cubicBezTo>
                  <a:pt x="860981" y="-27358"/>
                  <a:pt x="1040951" y="55618"/>
                  <a:pt x="1233877" y="0"/>
                </a:cubicBezTo>
                <a:cubicBezTo>
                  <a:pt x="1426803" y="-55618"/>
                  <a:pt x="1591469" y="29224"/>
                  <a:pt x="1875276" y="0"/>
                </a:cubicBezTo>
                <a:cubicBezTo>
                  <a:pt x="2159083" y="-29224"/>
                  <a:pt x="2269073" y="34770"/>
                  <a:pt x="2516675" y="0"/>
                </a:cubicBezTo>
                <a:cubicBezTo>
                  <a:pt x="2764277" y="-34770"/>
                  <a:pt x="2927819" y="18365"/>
                  <a:pt x="3158073" y="0"/>
                </a:cubicBezTo>
                <a:cubicBezTo>
                  <a:pt x="3388327" y="-18365"/>
                  <a:pt x="3631347" y="10729"/>
                  <a:pt x="3750552" y="0"/>
                </a:cubicBezTo>
                <a:cubicBezTo>
                  <a:pt x="3869757" y="-10729"/>
                  <a:pt x="4237738" y="76453"/>
                  <a:pt x="4391950" y="0"/>
                </a:cubicBezTo>
                <a:cubicBezTo>
                  <a:pt x="4546162" y="-76453"/>
                  <a:pt x="4669903" y="23453"/>
                  <a:pt x="4892024" y="0"/>
                </a:cubicBezTo>
                <a:cubicBezTo>
                  <a:pt x="4902540" y="138966"/>
                  <a:pt x="4869931" y="310248"/>
                  <a:pt x="4892024" y="443485"/>
                </a:cubicBezTo>
                <a:cubicBezTo>
                  <a:pt x="4914117" y="576723"/>
                  <a:pt x="4868147" y="710504"/>
                  <a:pt x="4892024" y="836765"/>
                </a:cubicBezTo>
                <a:cubicBezTo>
                  <a:pt x="4915901" y="963026"/>
                  <a:pt x="4874471" y="1127972"/>
                  <a:pt x="4892024" y="1255147"/>
                </a:cubicBezTo>
                <a:cubicBezTo>
                  <a:pt x="4711526" y="1303633"/>
                  <a:pt x="4461249" y="1187073"/>
                  <a:pt x="4299546" y="1255147"/>
                </a:cubicBezTo>
                <a:cubicBezTo>
                  <a:pt x="4137843" y="1323221"/>
                  <a:pt x="3881819" y="1219142"/>
                  <a:pt x="3755987" y="1255147"/>
                </a:cubicBezTo>
                <a:cubicBezTo>
                  <a:pt x="3630155" y="1291152"/>
                  <a:pt x="3371864" y="1218695"/>
                  <a:pt x="3261349" y="1255147"/>
                </a:cubicBezTo>
                <a:cubicBezTo>
                  <a:pt x="3150834" y="1291599"/>
                  <a:pt x="2939152" y="1247936"/>
                  <a:pt x="2815632" y="1255147"/>
                </a:cubicBezTo>
                <a:cubicBezTo>
                  <a:pt x="2692112" y="1262358"/>
                  <a:pt x="2395399" y="1238857"/>
                  <a:pt x="2223153" y="1255147"/>
                </a:cubicBezTo>
                <a:cubicBezTo>
                  <a:pt x="2050907" y="1271437"/>
                  <a:pt x="1899440" y="1228879"/>
                  <a:pt x="1777435" y="1255147"/>
                </a:cubicBezTo>
                <a:cubicBezTo>
                  <a:pt x="1655430" y="1281415"/>
                  <a:pt x="1565199" y="1244786"/>
                  <a:pt x="1380638" y="1255147"/>
                </a:cubicBezTo>
                <a:cubicBezTo>
                  <a:pt x="1196077" y="1265508"/>
                  <a:pt x="954067" y="1218347"/>
                  <a:pt x="837080" y="1255147"/>
                </a:cubicBezTo>
                <a:cubicBezTo>
                  <a:pt x="720093" y="1291947"/>
                  <a:pt x="278815" y="1193310"/>
                  <a:pt x="0" y="1255147"/>
                </a:cubicBezTo>
                <a:cubicBezTo>
                  <a:pt x="-22068" y="1137478"/>
                  <a:pt x="31956" y="983454"/>
                  <a:pt x="0" y="824213"/>
                </a:cubicBezTo>
                <a:cubicBezTo>
                  <a:pt x="-31956" y="664972"/>
                  <a:pt x="38849" y="534195"/>
                  <a:pt x="0" y="430934"/>
                </a:cubicBezTo>
                <a:cubicBezTo>
                  <a:pt x="-38849" y="327673"/>
                  <a:pt x="27092" y="210642"/>
                  <a:pt x="0" y="0"/>
                </a:cubicBezTo>
                <a:close/>
              </a:path>
            </a:pathLst>
          </a:custGeom>
          <a:solidFill>
            <a:srgbClr val="647459"/>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Program Goals</a:t>
            </a:r>
          </a:p>
        </p:txBody>
      </p:sp>
      <p:sp>
        <p:nvSpPr>
          <p:cNvPr id="3" name="Content Placeholder 2">
            <a:extLst>
              <a:ext uri="{FF2B5EF4-FFF2-40B4-BE49-F238E27FC236}">
                <a16:creationId xmlns:a16="http://schemas.microsoft.com/office/drawing/2014/main" id="{433E50F4-42CD-DE35-54F6-81519B28E0E4}"/>
              </a:ext>
            </a:extLst>
          </p:cNvPr>
          <p:cNvSpPr>
            <a:spLocks noGrp="1"/>
          </p:cNvSpPr>
          <p:nvPr>
            <p:ph idx="1"/>
          </p:nvPr>
        </p:nvSpPr>
        <p:spPr>
          <a:xfrm>
            <a:off x="2919774" y="2531304"/>
            <a:ext cx="6410601" cy="4046069"/>
          </a:xfrm>
          <a:custGeom>
            <a:avLst/>
            <a:gdLst>
              <a:gd name="connsiteX0" fmla="*/ 0 w 6410601"/>
              <a:gd name="connsiteY0" fmla="*/ 0 h 4046069"/>
              <a:gd name="connsiteX1" fmla="*/ 448742 w 6410601"/>
              <a:gd name="connsiteY1" fmla="*/ 0 h 4046069"/>
              <a:gd name="connsiteX2" fmla="*/ 961590 w 6410601"/>
              <a:gd name="connsiteY2" fmla="*/ 0 h 4046069"/>
              <a:gd name="connsiteX3" fmla="*/ 1474438 w 6410601"/>
              <a:gd name="connsiteY3" fmla="*/ 0 h 4046069"/>
              <a:gd name="connsiteX4" fmla="*/ 2243710 w 6410601"/>
              <a:gd name="connsiteY4" fmla="*/ 0 h 4046069"/>
              <a:gd name="connsiteX5" fmla="*/ 2948876 w 6410601"/>
              <a:gd name="connsiteY5" fmla="*/ 0 h 4046069"/>
              <a:gd name="connsiteX6" fmla="*/ 3654043 w 6410601"/>
              <a:gd name="connsiteY6" fmla="*/ 0 h 4046069"/>
              <a:gd name="connsiteX7" fmla="*/ 4166891 w 6410601"/>
              <a:gd name="connsiteY7" fmla="*/ 0 h 4046069"/>
              <a:gd name="connsiteX8" fmla="*/ 4872057 w 6410601"/>
              <a:gd name="connsiteY8" fmla="*/ 0 h 4046069"/>
              <a:gd name="connsiteX9" fmla="*/ 5577223 w 6410601"/>
              <a:gd name="connsiteY9" fmla="*/ 0 h 4046069"/>
              <a:gd name="connsiteX10" fmla="*/ 6410601 w 6410601"/>
              <a:gd name="connsiteY10" fmla="*/ 0 h 4046069"/>
              <a:gd name="connsiteX11" fmla="*/ 6410601 w 6410601"/>
              <a:gd name="connsiteY11" fmla="*/ 552963 h 4046069"/>
              <a:gd name="connsiteX12" fmla="*/ 6410601 w 6410601"/>
              <a:gd name="connsiteY12" fmla="*/ 1146386 h 4046069"/>
              <a:gd name="connsiteX13" fmla="*/ 6410601 w 6410601"/>
              <a:gd name="connsiteY13" fmla="*/ 1901652 h 4046069"/>
              <a:gd name="connsiteX14" fmla="*/ 6410601 w 6410601"/>
              <a:gd name="connsiteY14" fmla="*/ 2575997 h 4046069"/>
              <a:gd name="connsiteX15" fmla="*/ 6410601 w 6410601"/>
              <a:gd name="connsiteY15" fmla="*/ 3331263 h 4046069"/>
              <a:gd name="connsiteX16" fmla="*/ 6410601 w 6410601"/>
              <a:gd name="connsiteY16" fmla="*/ 4046069 h 4046069"/>
              <a:gd name="connsiteX17" fmla="*/ 5833647 w 6410601"/>
              <a:gd name="connsiteY17" fmla="*/ 4046069 h 4046069"/>
              <a:gd name="connsiteX18" fmla="*/ 5128481 w 6410601"/>
              <a:gd name="connsiteY18" fmla="*/ 4046069 h 4046069"/>
              <a:gd name="connsiteX19" fmla="*/ 4487421 w 6410601"/>
              <a:gd name="connsiteY19" fmla="*/ 4046069 h 4046069"/>
              <a:gd name="connsiteX20" fmla="*/ 3782255 w 6410601"/>
              <a:gd name="connsiteY20" fmla="*/ 4046069 h 4046069"/>
              <a:gd name="connsiteX21" fmla="*/ 3269407 w 6410601"/>
              <a:gd name="connsiteY21" fmla="*/ 4046069 h 4046069"/>
              <a:gd name="connsiteX22" fmla="*/ 2564240 w 6410601"/>
              <a:gd name="connsiteY22" fmla="*/ 4046069 h 4046069"/>
              <a:gd name="connsiteX23" fmla="*/ 1923180 w 6410601"/>
              <a:gd name="connsiteY23" fmla="*/ 4046069 h 4046069"/>
              <a:gd name="connsiteX24" fmla="*/ 1218014 w 6410601"/>
              <a:gd name="connsiteY24" fmla="*/ 4046069 h 4046069"/>
              <a:gd name="connsiteX25" fmla="*/ 769272 w 6410601"/>
              <a:gd name="connsiteY25" fmla="*/ 4046069 h 4046069"/>
              <a:gd name="connsiteX26" fmla="*/ 0 w 6410601"/>
              <a:gd name="connsiteY26" fmla="*/ 4046069 h 4046069"/>
              <a:gd name="connsiteX27" fmla="*/ 0 w 6410601"/>
              <a:gd name="connsiteY27" fmla="*/ 3412185 h 4046069"/>
              <a:gd name="connsiteX28" fmla="*/ 0 w 6410601"/>
              <a:gd name="connsiteY28" fmla="*/ 2778301 h 4046069"/>
              <a:gd name="connsiteX29" fmla="*/ 0 w 6410601"/>
              <a:gd name="connsiteY29" fmla="*/ 2184877 h 4046069"/>
              <a:gd name="connsiteX30" fmla="*/ 0 w 6410601"/>
              <a:gd name="connsiteY30" fmla="*/ 1631914 h 4046069"/>
              <a:gd name="connsiteX31" fmla="*/ 0 w 6410601"/>
              <a:gd name="connsiteY31" fmla="*/ 1038491 h 4046069"/>
              <a:gd name="connsiteX32" fmla="*/ 0 w 6410601"/>
              <a:gd name="connsiteY32" fmla="*/ 0 h 404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410601" h="4046069" fill="none" extrusionOk="0">
                <a:moveTo>
                  <a:pt x="0" y="0"/>
                </a:moveTo>
                <a:cubicBezTo>
                  <a:pt x="117753" y="-19349"/>
                  <a:pt x="274435" y="10976"/>
                  <a:pt x="448742" y="0"/>
                </a:cubicBezTo>
                <a:cubicBezTo>
                  <a:pt x="623049" y="-10976"/>
                  <a:pt x="818611" y="6916"/>
                  <a:pt x="961590" y="0"/>
                </a:cubicBezTo>
                <a:cubicBezTo>
                  <a:pt x="1104569" y="-6916"/>
                  <a:pt x="1359404" y="117"/>
                  <a:pt x="1474438" y="0"/>
                </a:cubicBezTo>
                <a:cubicBezTo>
                  <a:pt x="1589472" y="-117"/>
                  <a:pt x="1892609" y="34511"/>
                  <a:pt x="2243710" y="0"/>
                </a:cubicBezTo>
                <a:cubicBezTo>
                  <a:pt x="2594811" y="-34511"/>
                  <a:pt x="2775984" y="28632"/>
                  <a:pt x="2948876" y="0"/>
                </a:cubicBezTo>
                <a:cubicBezTo>
                  <a:pt x="3121768" y="-28632"/>
                  <a:pt x="3453821" y="26538"/>
                  <a:pt x="3654043" y="0"/>
                </a:cubicBezTo>
                <a:cubicBezTo>
                  <a:pt x="3854265" y="-26538"/>
                  <a:pt x="4038875" y="14032"/>
                  <a:pt x="4166891" y="0"/>
                </a:cubicBezTo>
                <a:cubicBezTo>
                  <a:pt x="4294907" y="-14032"/>
                  <a:pt x="4605083" y="31129"/>
                  <a:pt x="4872057" y="0"/>
                </a:cubicBezTo>
                <a:cubicBezTo>
                  <a:pt x="5139031" y="-31129"/>
                  <a:pt x="5274111" y="13646"/>
                  <a:pt x="5577223" y="0"/>
                </a:cubicBezTo>
                <a:cubicBezTo>
                  <a:pt x="5880335" y="-13646"/>
                  <a:pt x="6183253" y="-24794"/>
                  <a:pt x="6410601" y="0"/>
                </a:cubicBezTo>
                <a:cubicBezTo>
                  <a:pt x="6405883" y="181936"/>
                  <a:pt x="6398371" y="294269"/>
                  <a:pt x="6410601" y="552963"/>
                </a:cubicBezTo>
                <a:cubicBezTo>
                  <a:pt x="6422831" y="811657"/>
                  <a:pt x="6429274" y="993586"/>
                  <a:pt x="6410601" y="1146386"/>
                </a:cubicBezTo>
                <a:cubicBezTo>
                  <a:pt x="6391928" y="1299186"/>
                  <a:pt x="6442758" y="1573320"/>
                  <a:pt x="6410601" y="1901652"/>
                </a:cubicBezTo>
                <a:cubicBezTo>
                  <a:pt x="6378444" y="2229984"/>
                  <a:pt x="6429721" y="2408909"/>
                  <a:pt x="6410601" y="2575997"/>
                </a:cubicBezTo>
                <a:cubicBezTo>
                  <a:pt x="6391481" y="2743086"/>
                  <a:pt x="6413651" y="3158924"/>
                  <a:pt x="6410601" y="3331263"/>
                </a:cubicBezTo>
                <a:cubicBezTo>
                  <a:pt x="6407551" y="3503602"/>
                  <a:pt x="6405082" y="3736735"/>
                  <a:pt x="6410601" y="4046069"/>
                </a:cubicBezTo>
                <a:cubicBezTo>
                  <a:pt x="6232326" y="4061558"/>
                  <a:pt x="5970904" y="4059225"/>
                  <a:pt x="5833647" y="4046069"/>
                </a:cubicBezTo>
                <a:cubicBezTo>
                  <a:pt x="5696390" y="4032913"/>
                  <a:pt x="5376558" y="4063788"/>
                  <a:pt x="5128481" y="4046069"/>
                </a:cubicBezTo>
                <a:cubicBezTo>
                  <a:pt x="4880404" y="4028350"/>
                  <a:pt x="4632413" y="4034552"/>
                  <a:pt x="4487421" y="4046069"/>
                </a:cubicBezTo>
                <a:cubicBezTo>
                  <a:pt x="4342429" y="4057586"/>
                  <a:pt x="3988318" y="4034601"/>
                  <a:pt x="3782255" y="4046069"/>
                </a:cubicBezTo>
                <a:cubicBezTo>
                  <a:pt x="3576192" y="4057537"/>
                  <a:pt x="3506655" y="4030852"/>
                  <a:pt x="3269407" y="4046069"/>
                </a:cubicBezTo>
                <a:cubicBezTo>
                  <a:pt x="3032159" y="4061286"/>
                  <a:pt x="2888272" y="4068618"/>
                  <a:pt x="2564240" y="4046069"/>
                </a:cubicBezTo>
                <a:cubicBezTo>
                  <a:pt x="2240208" y="4023520"/>
                  <a:pt x="2061507" y="4049794"/>
                  <a:pt x="1923180" y="4046069"/>
                </a:cubicBezTo>
                <a:cubicBezTo>
                  <a:pt x="1784853" y="4042344"/>
                  <a:pt x="1416163" y="4042550"/>
                  <a:pt x="1218014" y="4046069"/>
                </a:cubicBezTo>
                <a:cubicBezTo>
                  <a:pt x="1019865" y="4049588"/>
                  <a:pt x="982975" y="4048514"/>
                  <a:pt x="769272" y="4046069"/>
                </a:cubicBezTo>
                <a:cubicBezTo>
                  <a:pt x="555569" y="4043624"/>
                  <a:pt x="275462" y="4037657"/>
                  <a:pt x="0" y="4046069"/>
                </a:cubicBezTo>
                <a:cubicBezTo>
                  <a:pt x="29320" y="3820317"/>
                  <a:pt x="-7833" y="3588644"/>
                  <a:pt x="0" y="3412185"/>
                </a:cubicBezTo>
                <a:cubicBezTo>
                  <a:pt x="7833" y="3235726"/>
                  <a:pt x="27454" y="2969537"/>
                  <a:pt x="0" y="2778301"/>
                </a:cubicBezTo>
                <a:cubicBezTo>
                  <a:pt x="-27454" y="2587065"/>
                  <a:pt x="22777" y="2400901"/>
                  <a:pt x="0" y="2184877"/>
                </a:cubicBezTo>
                <a:cubicBezTo>
                  <a:pt x="-22777" y="1968853"/>
                  <a:pt x="-714" y="1863069"/>
                  <a:pt x="0" y="1631914"/>
                </a:cubicBezTo>
                <a:cubicBezTo>
                  <a:pt x="714" y="1400759"/>
                  <a:pt x="-15361" y="1185781"/>
                  <a:pt x="0" y="1038491"/>
                </a:cubicBezTo>
                <a:cubicBezTo>
                  <a:pt x="15361" y="891201"/>
                  <a:pt x="-5987" y="312656"/>
                  <a:pt x="0" y="0"/>
                </a:cubicBezTo>
                <a:close/>
              </a:path>
              <a:path w="6410601" h="4046069" stroke="0" extrusionOk="0">
                <a:moveTo>
                  <a:pt x="0" y="0"/>
                </a:moveTo>
                <a:cubicBezTo>
                  <a:pt x="242663" y="11164"/>
                  <a:pt x="412250" y="-21298"/>
                  <a:pt x="576954" y="0"/>
                </a:cubicBezTo>
                <a:cubicBezTo>
                  <a:pt x="741658" y="21298"/>
                  <a:pt x="865377" y="1968"/>
                  <a:pt x="1089802" y="0"/>
                </a:cubicBezTo>
                <a:cubicBezTo>
                  <a:pt x="1314227" y="-1968"/>
                  <a:pt x="1504410" y="-9865"/>
                  <a:pt x="1730862" y="0"/>
                </a:cubicBezTo>
                <a:cubicBezTo>
                  <a:pt x="1957314" y="9865"/>
                  <a:pt x="2072458" y="-9477"/>
                  <a:pt x="2307816" y="0"/>
                </a:cubicBezTo>
                <a:cubicBezTo>
                  <a:pt x="2543174" y="9477"/>
                  <a:pt x="2618265" y="23098"/>
                  <a:pt x="2884770" y="0"/>
                </a:cubicBezTo>
                <a:cubicBezTo>
                  <a:pt x="3151275" y="-23098"/>
                  <a:pt x="3308007" y="13389"/>
                  <a:pt x="3525831" y="0"/>
                </a:cubicBezTo>
                <a:cubicBezTo>
                  <a:pt x="3743655" y="-13389"/>
                  <a:pt x="4060120" y="5056"/>
                  <a:pt x="4230997" y="0"/>
                </a:cubicBezTo>
                <a:cubicBezTo>
                  <a:pt x="4401874" y="-5056"/>
                  <a:pt x="4657010" y="-31368"/>
                  <a:pt x="4936163" y="0"/>
                </a:cubicBezTo>
                <a:cubicBezTo>
                  <a:pt x="5215316" y="31368"/>
                  <a:pt x="5283059" y="14220"/>
                  <a:pt x="5449011" y="0"/>
                </a:cubicBezTo>
                <a:cubicBezTo>
                  <a:pt x="5614963" y="-14220"/>
                  <a:pt x="6078054" y="39419"/>
                  <a:pt x="6410601" y="0"/>
                </a:cubicBezTo>
                <a:cubicBezTo>
                  <a:pt x="6438305" y="180825"/>
                  <a:pt x="6412825" y="367482"/>
                  <a:pt x="6410601" y="633884"/>
                </a:cubicBezTo>
                <a:cubicBezTo>
                  <a:pt x="6408377" y="900286"/>
                  <a:pt x="6410148" y="1111034"/>
                  <a:pt x="6410601" y="1308229"/>
                </a:cubicBezTo>
                <a:cubicBezTo>
                  <a:pt x="6411054" y="1505424"/>
                  <a:pt x="6396941" y="1799517"/>
                  <a:pt x="6410601" y="2063495"/>
                </a:cubicBezTo>
                <a:cubicBezTo>
                  <a:pt x="6424261" y="2327473"/>
                  <a:pt x="6393102" y="2442175"/>
                  <a:pt x="6410601" y="2778301"/>
                </a:cubicBezTo>
                <a:cubicBezTo>
                  <a:pt x="6428100" y="3114427"/>
                  <a:pt x="6351725" y="3644935"/>
                  <a:pt x="6410601" y="4046069"/>
                </a:cubicBezTo>
                <a:cubicBezTo>
                  <a:pt x="6179837" y="4016266"/>
                  <a:pt x="5902453" y="4042626"/>
                  <a:pt x="5769541" y="4046069"/>
                </a:cubicBezTo>
                <a:cubicBezTo>
                  <a:pt x="5636629" y="4049512"/>
                  <a:pt x="5483634" y="4031654"/>
                  <a:pt x="5320799" y="4046069"/>
                </a:cubicBezTo>
                <a:cubicBezTo>
                  <a:pt x="5157964" y="4060484"/>
                  <a:pt x="5037082" y="4055672"/>
                  <a:pt x="4872057" y="4046069"/>
                </a:cubicBezTo>
                <a:cubicBezTo>
                  <a:pt x="4707032" y="4036466"/>
                  <a:pt x="4425969" y="4033907"/>
                  <a:pt x="4295103" y="4046069"/>
                </a:cubicBezTo>
                <a:cubicBezTo>
                  <a:pt x="4164237" y="4058231"/>
                  <a:pt x="3848959" y="4014264"/>
                  <a:pt x="3525831" y="4046069"/>
                </a:cubicBezTo>
                <a:cubicBezTo>
                  <a:pt x="3202703" y="4077874"/>
                  <a:pt x="3015013" y="4047617"/>
                  <a:pt x="2884770" y="4046069"/>
                </a:cubicBezTo>
                <a:cubicBezTo>
                  <a:pt x="2754527" y="4044521"/>
                  <a:pt x="2360325" y="4075932"/>
                  <a:pt x="2179604" y="4046069"/>
                </a:cubicBezTo>
                <a:cubicBezTo>
                  <a:pt x="1998883" y="4016206"/>
                  <a:pt x="1769092" y="4068077"/>
                  <a:pt x="1410332" y="4046069"/>
                </a:cubicBezTo>
                <a:cubicBezTo>
                  <a:pt x="1051572" y="4024061"/>
                  <a:pt x="1113544" y="4041416"/>
                  <a:pt x="897484" y="4046069"/>
                </a:cubicBezTo>
                <a:cubicBezTo>
                  <a:pt x="681424" y="4050722"/>
                  <a:pt x="402910" y="4045817"/>
                  <a:pt x="0" y="4046069"/>
                </a:cubicBezTo>
                <a:cubicBezTo>
                  <a:pt x="-28093" y="3861119"/>
                  <a:pt x="-13223" y="3700370"/>
                  <a:pt x="0" y="3412185"/>
                </a:cubicBezTo>
                <a:cubicBezTo>
                  <a:pt x="13223" y="3124000"/>
                  <a:pt x="16122" y="3008562"/>
                  <a:pt x="0" y="2656919"/>
                </a:cubicBezTo>
                <a:cubicBezTo>
                  <a:pt x="-16122" y="2305276"/>
                  <a:pt x="-2892" y="2249297"/>
                  <a:pt x="0" y="2023035"/>
                </a:cubicBezTo>
                <a:cubicBezTo>
                  <a:pt x="2892" y="1796773"/>
                  <a:pt x="10074" y="1506610"/>
                  <a:pt x="0" y="1348690"/>
                </a:cubicBezTo>
                <a:cubicBezTo>
                  <a:pt x="-10074" y="1190771"/>
                  <a:pt x="13544" y="845526"/>
                  <a:pt x="0" y="674345"/>
                </a:cubicBezTo>
                <a:cubicBezTo>
                  <a:pt x="-13544" y="503164"/>
                  <a:pt x="25862" y="205839"/>
                  <a:pt x="0" y="0"/>
                </a:cubicBezTo>
                <a:close/>
              </a:path>
            </a:pathLst>
          </a:custGeom>
          <a:solidFill>
            <a:schemeClr val="bg1"/>
          </a:solidFill>
          <a:ln>
            <a:solidFill>
              <a:schemeClr val="tx1"/>
            </a:solidFill>
            <a:extLst>
              <a:ext uri="{C807C97D-BFC1-408E-A445-0C87EB9F89A2}">
                <ask:lineSketchStyleProps xmlns:ask="http://schemas.microsoft.com/office/drawing/2018/sketchyshapes" sd="2472884469">
                  <ask:type>
                    <ask:lineSketchFreehand/>
                  </ask:type>
                </ask:lineSketchStyleProps>
              </a:ext>
            </a:extLst>
          </a:ln>
        </p:spPr>
        <p:txBody>
          <a:bodyPr anchor="ctr">
            <a:normAutofit/>
          </a:bodyPr>
          <a:lstStyle/>
          <a:p>
            <a:pPr marL="0" indent="0" algn="ctr">
              <a:buNone/>
            </a:pPr>
            <a:r>
              <a:rPr lang="en-US" sz="3200" dirty="0">
                <a:ea typeface="Cambria" panose="02040503050406030204" pitchFamily="18" charset="0"/>
              </a:rPr>
              <a:t>Mitigate rising costs</a:t>
            </a:r>
          </a:p>
          <a:p>
            <a:pPr marL="0" indent="0" algn="ctr">
              <a:buNone/>
            </a:pPr>
            <a:r>
              <a:rPr lang="en-US" sz="3200" dirty="0">
                <a:ea typeface="Cambria" panose="02040503050406030204" pitchFamily="18" charset="0"/>
              </a:rPr>
              <a:t>Save taxpayer $ on trash disposal</a:t>
            </a:r>
          </a:p>
          <a:p>
            <a:pPr marL="0" indent="0" algn="ctr">
              <a:buNone/>
            </a:pPr>
            <a:r>
              <a:rPr lang="en-US" sz="3200" dirty="0">
                <a:ea typeface="Cambria" panose="02040503050406030204" pitchFamily="18" charset="0"/>
              </a:rPr>
              <a:t>Reduce trash &amp; pollution</a:t>
            </a:r>
          </a:p>
          <a:p>
            <a:pPr marL="0" indent="0" algn="ctr">
              <a:buNone/>
            </a:pPr>
            <a:r>
              <a:rPr lang="en-US" sz="3200" dirty="0">
                <a:ea typeface="Cambria" panose="02040503050406030204" pitchFamily="18" charset="0"/>
              </a:rPr>
              <a:t>Collect feedback &amp; data to prove that this program should become permanent</a:t>
            </a:r>
          </a:p>
          <a:p>
            <a:pPr marL="0" indent="0" algn="ctr">
              <a:buNone/>
            </a:pPr>
            <a:r>
              <a:rPr lang="en-US" sz="3200" b="1" dirty="0">
                <a:solidFill>
                  <a:srgbClr val="FF0000"/>
                </a:solidFill>
                <a:ea typeface="Cambria" panose="02040503050406030204" pitchFamily="18" charset="0"/>
              </a:rPr>
              <a:t>Cut the trash in half!</a:t>
            </a:r>
            <a:endParaRPr lang="en-US" sz="2200" b="1" dirty="0">
              <a:solidFill>
                <a:srgbClr val="FF0000"/>
              </a:solidFill>
              <a:ea typeface="Cambria" panose="02040503050406030204" pitchFamily="18" charset="0"/>
            </a:endParaRPr>
          </a:p>
        </p:txBody>
      </p:sp>
    </p:spTree>
    <p:extLst>
      <p:ext uri="{BB962C8B-B14F-4D97-AF65-F5344CB8AC3E}">
        <p14:creationId xmlns:p14="http://schemas.microsoft.com/office/powerpoint/2010/main" val="2723438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3E50F4-42CD-DE35-54F6-81519B28E0E4}"/>
              </a:ext>
            </a:extLst>
          </p:cNvPr>
          <p:cNvSpPr>
            <a:spLocks noGrp="1"/>
          </p:cNvSpPr>
          <p:nvPr>
            <p:ph idx="1"/>
          </p:nvPr>
        </p:nvSpPr>
        <p:spPr>
          <a:xfrm>
            <a:off x="952056" y="1314895"/>
            <a:ext cx="8445211" cy="5398394"/>
          </a:xfrm>
        </p:spPr>
        <p:txBody>
          <a:bodyPr>
            <a:normAutofit fontScale="92500" lnSpcReduction="10000"/>
          </a:bodyPr>
          <a:lstStyle/>
          <a:p>
            <a:r>
              <a:rPr lang="en-US" sz="3200" dirty="0">
                <a:ea typeface="Cambria" panose="02040503050406030204" pitchFamily="18" charset="0"/>
              </a:rPr>
              <a:t>Funded by a CT DEEP Sustainable Materials Management (SMM) Grant</a:t>
            </a:r>
          </a:p>
          <a:p>
            <a:r>
              <a:rPr lang="en-US" sz="3200" dirty="0">
                <a:ea typeface="Cambria" panose="02040503050406030204" pitchFamily="18" charset="0"/>
              </a:rPr>
              <a:t>2 key components:</a:t>
            </a:r>
          </a:p>
          <a:p>
            <a:pPr lvl="1"/>
            <a:r>
              <a:rPr lang="en-US" sz="4300" b="1" dirty="0">
                <a:ea typeface="Cambria" panose="02040503050406030204" pitchFamily="18" charset="0"/>
              </a:rPr>
              <a:t>Organics diversion</a:t>
            </a:r>
          </a:p>
          <a:p>
            <a:pPr lvl="1"/>
            <a:r>
              <a:rPr lang="en-US" sz="4300" b="1" dirty="0">
                <a:ea typeface="Cambria" panose="02040503050406030204" pitchFamily="18" charset="0"/>
              </a:rPr>
              <a:t>Unit-based pricing</a:t>
            </a:r>
            <a:endParaRPr lang="en-US" sz="4300" dirty="0">
              <a:ea typeface="Cambria" panose="02040503050406030204" pitchFamily="18" charset="0"/>
            </a:endParaRPr>
          </a:p>
          <a:p>
            <a:r>
              <a:rPr lang="en-US" sz="3200" dirty="0">
                <a:ea typeface="Cambria" panose="02040503050406030204" pitchFamily="18" charset="0"/>
              </a:rPr>
              <a:t>Only households that </a:t>
            </a:r>
            <a:r>
              <a:rPr lang="en-US" sz="3200" b="1" dirty="0">
                <a:ea typeface="Cambria" panose="02040503050406030204" pitchFamily="18" charset="0"/>
              </a:rPr>
              <a:t>use the transfer station </a:t>
            </a:r>
            <a:r>
              <a:rPr lang="en-US" sz="3200" dirty="0">
                <a:ea typeface="Cambria" panose="02040503050406030204" pitchFamily="18" charset="0"/>
              </a:rPr>
              <a:t>are eligible for the pilot.</a:t>
            </a:r>
          </a:p>
          <a:p>
            <a:r>
              <a:rPr lang="en-US" sz="3200" dirty="0">
                <a:ea typeface="Cambria" panose="02040503050406030204" pitchFamily="18" charset="0"/>
              </a:rPr>
              <a:t>Proven cost-effective &amp; sustainable solutions</a:t>
            </a:r>
          </a:p>
          <a:p>
            <a:pPr lvl="1"/>
            <a:r>
              <a:rPr lang="en-US" sz="2800" dirty="0">
                <a:ea typeface="Cambria" panose="02040503050406030204" pitchFamily="18" charset="0"/>
              </a:rPr>
              <a:t>These strategies are used all over the world.</a:t>
            </a:r>
          </a:p>
          <a:p>
            <a:pPr lvl="1"/>
            <a:r>
              <a:rPr lang="en-US" sz="2800" dirty="0">
                <a:ea typeface="Cambria" panose="02040503050406030204" pitchFamily="18" charset="0"/>
              </a:rPr>
              <a:t>Middlebury is joining 15 other communities in CT that already have similar pilots running.</a:t>
            </a:r>
          </a:p>
        </p:txBody>
      </p:sp>
      <p:pic>
        <p:nvPicPr>
          <p:cNvPr id="7" name="Picture 6" descr="A picture containing text, several&#10;&#10;Description automatically generated">
            <a:extLst>
              <a:ext uri="{FF2B5EF4-FFF2-40B4-BE49-F238E27FC236}">
                <a16:creationId xmlns:a16="http://schemas.microsoft.com/office/drawing/2014/main" id="{1C2BEAD9-8177-BB6F-54FC-192DB71B4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2614" y="1800633"/>
            <a:ext cx="2240634" cy="3256734"/>
          </a:xfrm>
          <a:prstGeom prst="rect">
            <a:avLst/>
          </a:prstGeom>
        </p:spPr>
      </p:pic>
      <p:sp>
        <p:nvSpPr>
          <p:cNvPr id="11" name="Title 1">
            <a:extLst>
              <a:ext uri="{FF2B5EF4-FFF2-40B4-BE49-F238E27FC236}">
                <a16:creationId xmlns:a16="http://schemas.microsoft.com/office/drawing/2014/main" id="{C53C29F6-73FD-CD14-4197-F137CA18E7D0}"/>
              </a:ext>
            </a:extLst>
          </p:cNvPr>
          <p:cNvSpPr txBox="1">
            <a:spLocks/>
          </p:cNvSpPr>
          <p:nvPr/>
        </p:nvSpPr>
        <p:spPr>
          <a:xfrm>
            <a:off x="3992568" y="144711"/>
            <a:ext cx="4206864" cy="1073363"/>
          </a:xfrm>
          <a:custGeom>
            <a:avLst/>
            <a:gdLst>
              <a:gd name="connsiteX0" fmla="*/ 0 w 4206864"/>
              <a:gd name="connsiteY0" fmla="*/ 0 h 1073363"/>
              <a:gd name="connsiteX1" fmla="*/ 441721 w 4206864"/>
              <a:gd name="connsiteY1" fmla="*/ 0 h 1073363"/>
              <a:gd name="connsiteX2" fmla="*/ 1009647 w 4206864"/>
              <a:gd name="connsiteY2" fmla="*/ 0 h 1073363"/>
              <a:gd name="connsiteX3" fmla="*/ 1619643 w 4206864"/>
              <a:gd name="connsiteY3" fmla="*/ 0 h 1073363"/>
              <a:gd name="connsiteX4" fmla="*/ 2145501 w 4206864"/>
              <a:gd name="connsiteY4" fmla="*/ 0 h 1073363"/>
              <a:gd name="connsiteX5" fmla="*/ 2713427 w 4206864"/>
              <a:gd name="connsiteY5" fmla="*/ 0 h 1073363"/>
              <a:gd name="connsiteX6" fmla="*/ 3323423 w 4206864"/>
              <a:gd name="connsiteY6" fmla="*/ 0 h 1073363"/>
              <a:gd name="connsiteX7" fmla="*/ 3723075 w 4206864"/>
              <a:gd name="connsiteY7" fmla="*/ 0 h 1073363"/>
              <a:gd name="connsiteX8" fmla="*/ 4206864 w 4206864"/>
              <a:gd name="connsiteY8" fmla="*/ 0 h 1073363"/>
              <a:gd name="connsiteX9" fmla="*/ 4206864 w 4206864"/>
              <a:gd name="connsiteY9" fmla="*/ 525948 h 1073363"/>
              <a:gd name="connsiteX10" fmla="*/ 4206864 w 4206864"/>
              <a:gd name="connsiteY10" fmla="*/ 1073363 h 1073363"/>
              <a:gd name="connsiteX11" fmla="*/ 3723075 w 4206864"/>
              <a:gd name="connsiteY11" fmla="*/ 1073363 h 1073363"/>
              <a:gd name="connsiteX12" fmla="*/ 3197217 w 4206864"/>
              <a:gd name="connsiteY12" fmla="*/ 1073363 h 1073363"/>
              <a:gd name="connsiteX13" fmla="*/ 2755496 w 4206864"/>
              <a:gd name="connsiteY13" fmla="*/ 1073363 h 1073363"/>
              <a:gd name="connsiteX14" fmla="*/ 2271707 w 4206864"/>
              <a:gd name="connsiteY14" fmla="*/ 1073363 h 1073363"/>
              <a:gd name="connsiteX15" fmla="*/ 1829986 w 4206864"/>
              <a:gd name="connsiteY15" fmla="*/ 1073363 h 1073363"/>
              <a:gd name="connsiteX16" fmla="*/ 1430334 w 4206864"/>
              <a:gd name="connsiteY16" fmla="*/ 1073363 h 1073363"/>
              <a:gd name="connsiteX17" fmla="*/ 904476 w 4206864"/>
              <a:gd name="connsiteY17" fmla="*/ 1073363 h 1073363"/>
              <a:gd name="connsiteX18" fmla="*/ 0 w 4206864"/>
              <a:gd name="connsiteY18" fmla="*/ 1073363 h 1073363"/>
              <a:gd name="connsiteX19" fmla="*/ 0 w 4206864"/>
              <a:gd name="connsiteY19" fmla="*/ 536682 h 1073363"/>
              <a:gd name="connsiteX20" fmla="*/ 0 w 4206864"/>
              <a:gd name="connsiteY20" fmla="*/ 0 h 107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6864" h="1073363" fill="none" extrusionOk="0">
                <a:moveTo>
                  <a:pt x="0" y="0"/>
                </a:moveTo>
                <a:cubicBezTo>
                  <a:pt x="107937" y="-45796"/>
                  <a:pt x="309144" y="18234"/>
                  <a:pt x="441721" y="0"/>
                </a:cubicBezTo>
                <a:cubicBezTo>
                  <a:pt x="574298" y="-18234"/>
                  <a:pt x="837972" y="36727"/>
                  <a:pt x="1009647" y="0"/>
                </a:cubicBezTo>
                <a:cubicBezTo>
                  <a:pt x="1181322" y="-36727"/>
                  <a:pt x="1478258" y="5426"/>
                  <a:pt x="1619643" y="0"/>
                </a:cubicBezTo>
                <a:cubicBezTo>
                  <a:pt x="1761028" y="-5426"/>
                  <a:pt x="1979710" y="3295"/>
                  <a:pt x="2145501" y="0"/>
                </a:cubicBezTo>
                <a:cubicBezTo>
                  <a:pt x="2311292" y="-3295"/>
                  <a:pt x="2586337" y="35736"/>
                  <a:pt x="2713427" y="0"/>
                </a:cubicBezTo>
                <a:cubicBezTo>
                  <a:pt x="2840517" y="-35736"/>
                  <a:pt x="3026443" y="9742"/>
                  <a:pt x="3323423" y="0"/>
                </a:cubicBezTo>
                <a:cubicBezTo>
                  <a:pt x="3620403" y="-9742"/>
                  <a:pt x="3611715" y="1861"/>
                  <a:pt x="3723075" y="0"/>
                </a:cubicBezTo>
                <a:cubicBezTo>
                  <a:pt x="3834435" y="-1861"/>
                  <a:pt x="4033181" y="51523"/>
                  <a:pt x="4206864" y="0"/>
                </a:cubicBezTo>
                <a:cubicBezTo>
                  <a:pt x="4247605" y="190341"/>
                  <a:pt x="4160031" y="300402"/>
                  <a:pt x="4206864" y="525948"/>
                </a:cubicBezTo>
                <a:cubicBezTo>
                  <a:pt x="4253697" y="751494"/>
                  <a:pt x="4146711" y="830314"/>
                  <a:pt x="4206864" y="1073363"/>
                </a:cubicBezTo>
                <a:cubicBezTo>
                  <a:pt x="3971693" y="1103302"/>
                  <a:pt x="3834885" y="1060996"/>
                  <a:pt x="3723075" y="1073363"/>
                </a:cubicBezTo>
                <a:cubicBezTo>
                  <a:pt x="3611265" y="1085730"/>
                  <a:pt x="3370494" y="1045673"/>
                  <a:pt x="3197217" y="1073363"/>
                </a:cubicBezTo>
                <a:cubicBezTo>
                  <a:pt x="3023940" y="1101053"/>
                  <a:pt x="2947015" y="1070399"/>
                  <a:pt x="2755496" y="1073363"/>
                </a:cubicBezTo>
                <a:cubicBezTo>
                  <a:pt x="2563977" y="1076327"/>
                  <a:pt x="2467803" y="1055587"/>
                  <a:pt x="2271707" y="1073363"/>
                </a:cubicBezTo>
                <a:cubicBezTo>
                  <a:pt x="2075611" y="1091139"/>
                  <a:pt x="2031503" y="1038695"/>
                  <a:pt x="1829986" y="1073363"/>
                </a:cubicBezTo>
                <a:cubicBezTo>
                  <a:pt x="1628469" y="1108031"/>
                  <a:pt x="1530808" y="1059668"/>
                  <a:pt x="1430334" y="1073363"/>
                </a:cubicBezTo>
                <a:cubicBezTo>
                  <a:pt x="1329860" y="1087058"/>
                  <a:pt x="1048273" y="1019057"/>
                  <a:pt x="904476" y="1073363"/>
                </a:cubicBezTo>
                <a:cubicBezTo>
                  <a:pt x="760679" y="1127669"/>
                  <a:pt x="388858" y="1026428"/>
                  <a:pt x="0" y="1073363"/>
                </a:cubicBezTo>
                <a:cubicBezTo>
                  <a:pt x="-44936" y="946717"/>
                  <a:pt x="64032" y="658853"/>
                  <a:pt x="0" y="536682"/>
                </a:cubicBezTo>
                <a:cubicBezTo>
                  <a:pt x="-64032" y="414511"/>
                  <a:pt x="56027" y="125593"/>
                  <a:pt x="0" y="0"/>
                </a:cubicBezTo>
                <a:close/>
              </a:path>
              <a:path w="4206864" h="1073363" stroke="0" extrusionOk="0">
                <a:moveTo>
                  <a:pt x="0" y="0"/>
                </a:moveTo>
                <a:cubicBezTo>
                  <a:pt x="169844" y="-19806"/>
                  <a:pt x="482190" y="24392"/>
                  <a:pt x="609995" y="0"/>
                </a:cubicBezTo>
                <a:cubicBezTo>
                  <a:pt x="737801" y="-24392"/>
                  <a:pt x="942543" y="57925"/>
                  <a:pt x="1177922" y="0"/>
                </a:cubicBezTo>
                <a:cubicBezTo>
                  <a:pt x="1413301" y="-57925"/>
                  <a:pt x="1549005" y="65401"/>
                  <a:pt x="1787917" y="0"/>
                </a:cubicBezTo>
                <a:cubicBezTo>
                  <a:pt x="2026830" y="-65401"/>
                  <a:pt x="2156143" y="16538"/>
                  <a:pt x="2397912" y="0"/>
                </a:cubicBezTo>
                <a:cubicBezTo>
                  <a:pt x="2639681" y="-16538"/>
                  <a:pt x="2821448" y="50025"/>
                  <a:pt x="3007908" y="0"/>
                </a:cubicBezTo>
                <a:cubicBezTo>
                  <a:pt x="3194368" y="-50025"/>
                  <a:pt x="3369454" y="61504"/>
                  <a:pt x="3575834" y="0"/>
                </a:cubicBezTo>
                <a:cubicBezTo>
                  <a:pt x="3782214" y="-61504"/>
                  <a:pt x="4063532" y="22039"/>
                  <a:pt x="4206864" y="0"/>
                </a:cubicBezTo>
                <a:cubicBezTo>
                  <a:pt x="4222361" y="177870"/>
                  <a:pt x="4150631" y="343786"/>
                  <a:pt x="4206864" y="547415"/>
                </a:cubicBezTo>
                <a:cubicBezTo>
                  <a:pt x="4263097" y="751044"/>
                  <a:pt x="4187847" y="840465"/>
                  <a:pt x="4206864" y="1073363"/>
                </a:cubicBezTo>
                <a:cubicBezTo>
                  <a:pt x="4017520" y="1109342"/>
                  <a:pt x="3901755" y="1054946"/>
                  <a:pt x="3765143" y="1073363"/>
                </a:cubicBezTo>
                <a:cubicBezTo>
                  <a:pt x="3628531" y="1091780"/>
                  <a:pt x="3562015" y="1045474"/>
                  <a:pt x="3365491" y="1073363"/>
                </a:cubicBezTo>
                <a:cubicBezTo>
                  <a:pt x="3168967" y="1101252"/>
                  <a:pt x="2986178" y="1050259"/>
                  <a:pt x="2881702" y="1073363"/>
                </a:cubicBezTo>
                <a:cubicBezTo>
                  <a:pt x="2777226" y="1096467"/>
                  <a:pt x="2512085" y="1036558"/>
                  <a:pt x="2355844" y="1073363"/>
                </a:cubicBezTo>
                <a:cubicBezTo>
                  <a:pt x="2199603" y="1110168"/>
                  <a:pt x="2092005" y="1072274"/>
                  <a:pt x="1872054" y="1073363"/>
                </a:cubicBezTo>
                <a:cubicBezTo>
                  <a:pt x="1652103" y="1074452"/>
                  <a:pt x="1593809" y="1067370"/>
                  <a:pt x="1430334" y="1073363"/>
                </a:cubicBezTo>
                <a:cubicBezTo>
                  <a:pt x="1266859" y="1079356"/>
                  <a:pt x="1010330" y="1014154"/>
                  <a:pt x="862407" y="1073363"/>
                </a:cubicBezTo>
                <a:cubicBezTo>
                  <a:pt x="714484" y="1132572"/>
                  <a:pt x="216649" y="1024360"/>
                  <a:pt x="0" y="1073363"/>
                </a:cubicBezTo>
                <a:cubicBezTo>
                  <a:pt x="-57655" y="921330"/>
                  <a:pt x="59442" y="710434"/>
                  <a:pt x="0" y="568882"/>
                </a:cubicBezTo>
                <a:cubicBezTo>
                  <a:pt x="-59442" y="427330"/>
                  <a:pt x="1315" y="266415"/>
                  <a:pt x="0" y="0"/>
                </a:cubicBezTo>
                <a:close/>
              </a:path>
            </a:pathLst>
          </a:custGeom>
          <a:solidFill>
            <a:srgbClr val="95310D"/>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About the Program</a:t>
            </a:r>
          </a:p>
        </p:txBody>
      </p:sp>
    </p:spTree>
    <p:extLst>
      <p:ext uri="{BB962C8B-B14F-4D97-AF65-F5344CB8AC3E}">
        <p14:creationId xmlns:p14="http://schemas.microsoft.com/office/powerpoint/2010/main" val="1260808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3E50F4-42CD-DE35-54F6-81519B28E0E4}"/>
              </a:ext>
            </a:extLst>
          </p:cNvPr>
          <p:cNvSpPr>
            <a:spLocks noGrp="1"/>
          </p:cNvSpPr>
          <p:nvPr>
            <p:ph idx="1"/>
          </p:nvPr>
        </p:nvSpPr>
        <p:spPr>
          <a:xfrm>
            <a:off x="3756991" y="1517094"/>
            <a:ext cx="8169966" cy="5118652"/>
          </a:xfrm>
        </p:spPr>
        <p:txBody>
          <a:bodyPr>
            <a:normAutofit fontScale="92500"/>
          </a:bodyPr>
          <a:lstStyle/>
          <a:p>
            <a:r>
              <a:rPr lang="en-US" sz="3200">
                <a:ea typeface="Cambria" panose="02040503050406030204" pitchFamily="18" charset="0"/>
              </a:rPr>
              <a:t>22% of Connecticut’s waste is food scraps.</a:t>
            </a:r>
          </a:p>
          <a:p>
            <a:r>
              <a:rPr lang="en-US" sz="3200">
                <a:ea typeface="Cambria" panose="02040503050406030204" pitchFamily="18" charset="0"/>
              </a:rPr>
              <a:t>Food scraps are heavy &amp; expensive to transport.</a:t>
            </a:r>
          </a:p>
          <a:p>
            <a:pPr lvl="1"/>
            <a:r>
              <a:rPr lang="en-US" sz="2800">
                <a:ea typeface="Cambria" panose="02040503050406030204" pitchFamily="18" charset="0"/>
              </a:rPr>
              <a:t>In landfills, they emit more greenhouse gases (methane) than any other material. In incinerators, their wetness makes them inefficient to burn.</a:t>
            </a:r>
          </a:p>
          <a:p>
            <a:r>
              <a:rPr lang="en-US" sz="3200">
                <a:ea typeface="Cambria" panose="02040503050406030204" pitchFamily="18" charset="0"/>
              </a:rPr>
              <a:t>Separating food scraps for anaerobic digestion allows us to get energy from waste without burning it! </a:t>
            </a:r>
          </a:p>
          <a:p>
            <a:r>
              <a:rPr lang="en-US" sz="3200">
                <a:ea typeface="Cambria" panose="02040503050406030204" pitchFamily="18" charset="0"/>
              </a:rPr>
              <a:t>We also </a:t>
            </a:r>
            <a:r>
              <a:rPr lang="en-US" sz="3200" b="1">
                <a:ea typeface="Cambria" panose="02040503050406030204" pitchFamily="18" charset="0"/>
              </a:rPr>
              <a:t>pay less money (lower tipping fee than trash), </a:t>
            </a:r>
            <a:r>
              <a:rPr lang="en-US" sz="3200">
                <a:ea typeface="Cambria" panose="02040503050406030204" pitchFamily="18" charset="0"/>
              </a:rPr>
              <a:t>because the revenue from selling energy to the grid offsets the digestor’s costs.</a:t>
            </a:r>
          </a:p>
        </p:txBody>
      </p:sp>
      <p:sp>
        <p:nvSpPr>
          <p:cNvPr id="11" name="Title 1">
            <a:extLst>
              <a:ext uri="{FF2B5EF4-FFF2-40B4-BE49-F238E27FC236}">
                <a16:creationId xmlns:a16="http://schemas.microsoft.com/office/drawing/2014/main" id="{C53C29F6-73FD-CD14-4197-F137CA18E7D0}"/>
              </a:ext>
            </a:extLst>
          </p:cNvPr>
          <p:cNvSpPr txBox="1">
            <a:spLocks/>
          </p:cNvSpPr>
          <p:nvPr/>
        </p:nvSpPr>
        <p:spPr>
          <a:xfrm>
            <a:off x="3659916" y="123563"/>
            <a:ext cx="7968867" cy="1073363"/>
          </a:xfrm>
          <a:custGeom>
            <a:avLst/>
            <a:gdLst>
              <a:gd name="connsiteX0" fmla="*/ 0 w 7968867"/>
              <a:gd name="connsiteY0" fmla="*/ 0 h 1073363"/>
              <a:gd name="connsiteX1" fmla="*/ 330139 w 7968867"/>
              <a:gd name="connsiteY1" fmla="*/ 0 h 1073363"/>
              <a:gd name="connsiteX2" fmla="*/ 739966 w 7968867"/>
              <a:gd name="connsiteY2" fmla="*/ 0 h 1073363"/>
              <a:gd name="connsiteX3" fmla="*/ 1309171 w 7968867"/>
              <a:gd name="connsiteY3" fmla="*/ 0 h 1073363"/>
              <a:gd name="connsiteX4" fmla="*/ 1798687 w 7968867"/>
              <a:gd name="connsiteY4" fmla="*/ 0 h 1073363"/>
              <a:gd name="connsiteX5" fmla="*/ 2367892 w 7968867"/>
              <a:gd name="connsiteY5" fmla="*/ 0 h 1073363"/>
              <a:gd name="connsiteX6" fmla="*/ 2937097 w 7968867"/>
              <a:gd name="connsiteY6" fmla="*/ 0 h 1073363"/>
              <a:gd name="connsiteX7" fmla="*/ 3506301 w 7968867"/>
              <a:gd name="connsiteY7" fmla="*/ 0 h 1073363"/>
              <a:gd name="connsiteX8" fmla="*/ 4155195 w 7968867"/>
              <a:gd name="connsiteY8" fmla="*/ 0 h 1073363"/>
              <a:gd name="connsiteX9" fmla="*/ 4565022 w 7968867"/>
              <a:gd name="connsiteY9" fmla="*/ 0 h 1073363"/>
              <a:gd name="connsiteX10" fmla="*/ 4974850 w 7968867"/>
              <a:gd name="connsiteY10" fmla="*/ 0 h 1073363"/>
              <a:gd name="connsiteX11" fmla="*/ 5304989 w 7968867"/>
              <a:gd name="connsiteY11" fmla="*/ 0 h 1073363"/>
              <a:gd name="connsiteX12" fmla="*/ 5794505 w 7968867"/>
              <a:gd name="connsiteY12" fmla="*/ 0 h 1073363"/>
              <a:gd name="connsiteX13" fmla="*/ 6284021 w 7968867"/>
              <a:gd name="connsiteY13" fmla="*/ 0 h 1073363"/>
              <a:gd name="connsiteX14" fmla="*/ 6932914 w 7968867"/>
              <a:gd name="connsiteY14" fmla="*/ 0 h 1073363"/>
              <a:gd name="connsiteX15" fmla="*/ 7263053 w 7968867"/>
              <a:gd name="connsiteY15" fmla="*/ 0 h 1073363"/>
              <a:gd name="connsiteX16" fmla="*/ 7968867 w 7968867"/>
              <a:gd name="connsiteY16" fmla="*/ 0 h 1073363"/>
              <a:gd name="connsiteX17" fmla="*/ 7968867 w 7968867"/>
              <a:gd name="connsiteY17" fmla="*/ 504481 h 1073363"/>
              <a:gd name="connsiteX18" fmla="*/ 7968867 w 7968867"/>
              <a:gd name="connsiteY18" fmla="*/ 1073363 h 1073363"/>
              <a:gd name="connsiteX19" fmla="*/ 7479351 w 7968867"/>
              <a:gd name="connsiteY19" fmla="*/ 1073363 h 1073363"/>
              <a:gd name="connsiteX20" fmla="*/ 6910146 w 7968867"/>
              <a:gd name="connsiteY20" fmla="*/ 1073363 h 1073363"/>
              <a:gd name="connsiteX21" fmla="*/ 6580007 w 7968867"/>
              <a:gd name="connsiteY21" fmla="*/ 1073363 h 1073363"/>
              <a:gd name="connsiteX22" fmla="*/ 5851425 w 7968867"/>
              <a:gd name="connsiteY22" fmla="*/ 1073363 h 1073363"/>
              <a:gd name="connsiteX23" fmla="*/ 5202532 w 7968867"/>
              <a:gd name="connsiteY23" fmla="*/ 1073363 h 1073363"/>
              <a:gd name="connsiteX24" fmla="*/ 4792704 w 7968867"/>
              <a:gd name="connsiteY24" fmla="*/ 1073363 h 1073363"/>
              <a:gd name="connsiteX25" fmla="*/ 4462566 w 7968867"/>
              <a:gd name="connsiteY25" fmla="*/ 1073363 h 1073363"/>
              <a:gd name="connsiteX26" fmla="*/ 3973049 w 7968867"/>
              <a:gd name="connsiteY26" fmla="*/ 1073363 h 1073363"/>
              <a:gd name="connsiteX27" fmla="*/ 3563222 w 7968867"/>
              <a:gd name="connsiteY27" fmla="*/ 1073363 h 1073363"/>
              <a:gd name="connsiteX28" fmla="*/ 3233083 w 7968867"/>
              <a:gd name="connsiteY28" fmla="*/ 1073363 h 1073363"/>
              <a:gd name="connsiteX29" fmla="*/ 2584190 w 7968867"/>
              <a:gd name="connsiteY29" fmla="*/ 1073363 h 1073363"/>
              <a:gd name="connsiteX30" fmla="*/ 1855608 w 7968867"/>
              <a:gd name="connsiteY30" fmla="*/ 1073363 h 1073363"/>
              <a:gd name="connsiteX31" fmla="*/ 1206714 w 7968867"/>
              <a:gd name="connsiteY31" fmla="*/ 1073363 h 1073363"/>
              <a:gd name="connsiteX32" fmla="*/ 0 w 7968867"/>
              <a:gd name="connsiteY32" fmla="*/ 1073363 h 1073363"/>
              <a:gd name="connsiteX33" fmla="*/ 0 w 7968867"/>
              <a:gd name="connsiteY33" fmla="*/ 547415 h 1073363"/>
              <a:gd name="connsiteX34" fmla="*/ 0 w 7968867"/>
              <a:gd name="connsiteY34" fmla="*/ 0 h 107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68867" h="1073363" fill="none" extrusionOk="0">
                <a:moveTo>
                  <a:pt x="0" y="0"/>
                </a:moveTo>
                <a:cubicBezTo>
                  <a:pt x="112525" y="-38981"/>
                  <a:pt x="215609" y="13733"/>
                  <a:pt x="330139" y="0"/>
                </a:cubicBezTo>
                <a:cubicBezTo>
                  <a:pt x="444669" y="-13733"/>
                  <a:pt x="613838" y="31663"/>
                  <a:pt x="739966" y="0"/>
                </a:cubicBezTo>
                <a:cubicBezTo>
                  <a:pt x="866094" y="-31663"/>
                  <a:pt x="1080925" y="55152"/>
                  <a:pt x="1309171" y="0"/>
                </a:cubicBezTo>
                <a:cubicBezTo>
                  <a:pt x="1537418" y="-55152"/>
                  <a:pt x="1559292" y="30726"/>
                  <a:pt x="1798687" y="0"/>
                </a:cubicBezTo>
                <a:cubicBezTo>
                  <a:pt x="2038082" y="-30726"/>
                  <a:pt x="2127691" y="5279"/>
                  <a:pt x="2367892" y="0"/>
                </a:cubicBezTo>
                <a:cubicBezTo>
                  <a:pt x="2608094" y="-5279"/>
                  <a:pt x="2764806" y="33461"/>
                  <a:pt x="2937097" y="0"/>
                </a:cubicBezTo>
                <a:cubicBezTo>
                  <a:pt x="3109389" y="-33461"/>
                  <a:pt x="3344255" y="37175"/>
                  <a:pt x="3506301" y="0"/>
                </a:cubicBezTo>
                <a:cubicBezTo>
                  <a:pt x="3668347" y="-37175"/>
                  <a:pt x="3913945" y="76122"/>
                  <a:pt x="4155195" y="0"/>
                </a:cubicBezTo>
                <a:cubicBezTo>
                  <a:pt x="4396445" y="-76122"/>
                  <a:pt x="4478211" y="5154"/>
                  <a:pt x="4565022" y="0"/>
                </a:cubicBezTo>
                <a:cubicBezTo>
                  <a:pt x="4651833" y="-5154"/>
                  <a:pt x="4776775" y="3200"/>
                  <a:pt x="4974850" y="0"/>
                </a:cubicBezTo>
                <a:cubicBezTo>
                  <a:pt x="5172925" y="-3200"/>
                  <a:pt x="5190043" y="29862"/>
                  <a:pt x="5304989" y="0"/>
                </a:cubicBezTo>
                <a:cubicBezTo>
                  <a:pt x="5419935" y="-29862"/>
                  <a:pt x="5585970" y="39241"/>
                  <a:pt x="5794505" y="0"/>
                </a:cubicBezTo>
                <a:cubicBezTo>
                  <a:pt x="6003040" y="-39241"/>
                  <a:pt x="6085947" y="51347"/>
                  <a:pt x="6284021" y="0"/>
                </a:cubicBezTo>
                <a:cubicBezTo>
                  <a:pt x="6482095" y="-51347"/>
                  <a:pt x="6679719" y="17187"/>
                  <a:pt x="6932914" y="0"/>
                </a:cubicBezTo>
                <a:cubicBezTo>
                  <a:pt x="7186109" y="-17187"/>
                  <a:pt x="7108215" y="7693"/>
                  <a:pt x="7263053" y="0"/>
                </a:cubicBezTo>
                <a:cubicBezTo>
                  <a:pt x="7417891" y="-7693"/>
                  <a:pt x="7659993" y="12722"/>
                  <a:pt x="7968867" y="0"/>
                </a:cubicBezTo>
                <a:cubicBezTo>
                  <a:pt x="8021801" y="135337"/>
                  <a:pt x="7965923" y="332175"/>
                  <a:pt x="7968867" y="504481"/>
                </a:cubicBezTo>
                <a:cubicBezTo>
                  <a:pt x="7971811" y="676787"/>
                  <a:pt x="7942024" y="852255"/>
                  <a:pt x="7968867" y="1073363"/>
                </a:cubicBezTo>
                <a:cubicBezTo>
                  <a:pt x="7816670" y="1109903"/>
                  <a:pt x="7621716" y="1019031"/>
                  <a:pt x="7479351" y="1073363"/>
                </a:cubicBezTo>
                <a:cubicBezTo>
                  <a:pt x="7336986" y="1127695"/>
                  <a:pt x="7045391" y="1046613"/>
                  <a:pt x="6910146" y="1073363"/>
                </a:cubicBezTo>
                <a:cubicBezTo>
                  <a:pt x="6774901" y="1100113"/>
                  <a:pt x="6715959" y="1071829"/>
                  <a:pt x="6580007" y="1073363"/>
                </a:cubicBezTo>
                <a:cubicBezTo>
                  <a:pt x="6444055" y="1074897"/>
                  <a:pt x="6018577" y="1055526"/>
                  <a:pt x="5851425" y="1073363"/>
                </a:cubicBezTo>
                <a:cubicBezTo>
                  <a:pt x="5684273" y="1091200"/>
                  <a:pt x="5377064" y="1070197"/>
                  <a:pt x="5202532" y="1073363"/>
                </a:cubicBezTo>
                <a:cubicBezTo>
                  <a:pt x="5028000" y="1076529"/>
                  <a:pt x="4983334" y="1068455"/>
                  <a:pt x="4792704" y="1073363"/>
                </a:cubicBezTo>
                <a:cubicBezTo>
                  <a:pt x="4602074" y="1078271"/>
                  <a:pt x="4536920" y="1049795"/>
                  <a:pt x="4462566" y="1073363"/>
                </a:cubicBezTo>
                <a:cubicBezTo>
                  <a:pt x="4388212" y="1096931"/>
                  <a:pt x="4172466" y="1073321"/>
                  <a:pt x="3973049" y="1073363"/>
                </a:cubicBezTo>
                <a:cubicBezTo>
                  <a:pt x="3773632" y="1073405"/>
                  <a:pt x="3739920" y="1024986"/>
                  <a:pt x="3563222" y="1073363"/>
                </a:cubicBezTo>
                <a:cubicBezTo>
                  <a:pt x="3386524" y="1121740"/>
                  <a:pt x="3299199" y="1041404"/>
                  <a:pt x="3233083" y="1073363"/>
                </a:cubicBezTo>
                <a:cubicBezTo>
                  <a:pt x="3166967" y="1105322"/>
                  <a:pt x="2852362" y="1027287"/>
                  <a:pt x="2584190" y="1073363"/>
                </a:cubicBezTo>
                <a:cubicBezTo>
                  <a:pt x="2316018" y="1119439"/>
                  <a:pt x="2177469" y="1010378"/>
                  <a:pt x="1855608" y="1073363"/>
                </a:cubicBezTo>
                <a:cubicBezTo>
                  <a:pt x="1533747" y="1136348"/>
                  <a:pt x="1475539" y="1069459"/>
                  <a:pt x="1206714" y="1073363"/>
                </a:cubicBezTo>
                <a:cubicBezTo>
                  <a:pt x="937889" y="1077267"/>
                  <a:pt x="475871" y="940987"/>
                  <a:pt x="0" y="1073363"/>
                </a:cubicBezTo>
                <a:cubicBezTo>
                  <a:pt x="-36178" y="841358"/>
                  <a:pt x="18412" y="739265"/>
                  <a:pt x="0" y="547415"/>
                </a:cubicBezTo>
                <a:cubicBezTo>
                  <a:pt x="-18412" y="355565"/>
                  <a:pt x="60928" y="265741"/>
                  <a:pt x="0" y="0"/>
                </a:cubicBezTo>
                <a:close/>
              </a:path>
              <a:path w="7968867" h="1073363" stroke="0" extrusionOk="0">
                <a:moveTo>
                  <a:pt x="0" y="0"/>
                </a:moveTo>
                <a:cubicBezTo>
                  <a:pt x="262153" y="-65253"/>
                  <a:pt x="539275" y="77870"/>
                  <a:pt x="728582" y="0"/>
                </a:cubicBezTo>
                <a:cubicBezTo>
                  <a:pt x="917889" y="-77870"/>
                  <a:pt x="1120957" y="55843"/>
                  <a:pt x="1377476" y="0"/>
                </a:cubicBezTo>
                <a:cubicBezTo>
                  <a:pt x="1633995" y="-55843"/>
                  <a:pt x="1863837" y="57044"/>
                  <a:pt x="2106058" y="0"/>
                </a:cubicBezTo>
                <a:cubicBezTo>
                  <a:pt x="2348279" y="-57044"/>
                  <a:pt x="2589953" y="78581"/>
                  <a:pt x="2834640" y="0"/>
                </a:cubicBezTo>
                <a:cubicBezTo>
                  <a:pt x="3079327" y="-78581"/>
                  <a:pt x="3379469" y="38738"/>
                  <a:pt x="3563222" y="0"/>
                </a:cubicBezTo>
                <a:cubicBezTo>
                  <a:pt x="3746975" y="-38738"/>
                  <a:pt x="4033698" y="32766"/>
                  <a:pt x="4212115" y="0"/>
                </a:cubicBezTo>
                <a:cubicBezTo>
                  <a:pt x="4390532" y="-32766"/>
                  <a:pt x="4629247" y="32454"/>
                  <a:pt x="4940698" y="0"/>
                </a:cubicBezTo>
                <a:cubicBezTo>
                  <a:pt x="5252149" y="-32454"/>
                  <a:pt x="5451132" y="39725"/>
                  <a:pt x="5589591" y="0"/>
                </a:cubicBezTo>
                <a:cubicBezTo>
                  <a:pt x="5728050" y="-39725"/>
                  <a:pt x="6026392" y="7316"/>
                  <a:pt x="6318173" y="0"/>
                </a:cubicBezTo>
                <a:cubicBezTo>
                  <a:pt x="6609954" y="-7316"/>
                  <a:pt x="6534525" y="44382"/>
                  <a:pt x="6728001" y="0"/>
                </a:cubicBezTo>
                <a:cubicBezTo>
                  <a:pt x="6921477" y="-44382"/>
                  <a:pt x="7160468" y="25032"/>
                  <a:pt x="7456583" y="0"/>
                </a:cubicBezTo>
                <a:cubicBezTo>
                  <a:pt x="7752698" y="-25032"/>
                  <a:pt x="7837284" y="1081"/>
                  <a:pt x="7968867" y="0"/>
                </a:cubicBezTo>
                <a:cubicBezTo>
                  <a:pt x="7993815" y="199770"/>
                  <a:pt x="7906552" y="354292"/>
                  <a:pt x="7968867" y="547415"/>
                </a:cubicBezTo>
                <a:cubicBezTo>
                  <a:pt x="8031182" y="740538"/>
                  <a:pt x="7928243" y="830772"/>
                  <a:pt x="7968867" y="1073363"/>
                </a:cubicBezTo>
                <a:cubicBezTo>
                  <a:pt x="7810784" y="1108234"/>
                  <a:pt x="7766234" y="1063679"/>
                  <a:pt x="7638728" y="1073363"/>
                </a:cubicBezTo>
                <a:cubicBezTo>
                  <a:pt x="7511222" y="1083047"/>
                  <a:pt x="7308525" y="1044835"/>
                  <a:pt x="6989835" y="1073363"/>
                </a:cubicBezTo>
                <a:cubicBezTo>
                  <a:pt x="6671145" y="1101891"/>
                  <a:pt x="6685461" y="1041130"/>
                  <a:pt x="6580007" y="1073363"/>
                </a:cubicBezTo>
                <a:cubicBezTo>
                  <a:pt x="6474553" y="1105596"/>
                  <a:pt x="6327240" y="1042681"/>
                  <a:pt x="6249869" y="1073363"/>
                </a:cubicBezTo>
                <a:cubicBezTo>
                  <a:pt x="6172498" y="1104045"/>
                  <a:pt x="5956334" y="1019224"/>
                  <a:pt x="5680664" y="1073363"/>
                </a:cubicBezTo>
                <a:cubicBezTo>
                  <a:pt x="5404995" y="1127502"/>
                  <a:pt x="5320076" y="1020084"/>
                  <a:pt x="5191148" y="1073363"/>
                </a:cubicBezTo>
                <a:cubicBezTo>
                  <a:pt x="5062220" y="1126642"/>
                  <a:pt x="4864576" y="1006352"/>
                  <a:pt x="4542254" y="1073363"/>
                </a:cubicBezTo>
                <a:cubicBezTo>
                  <a:pt x="4219932" y="1140374"/>
                  <a:pt x="4218263" y="1059977"/>
                  <a:pt x="4132427" y="1073363"/>
                </a:cubicBezTo>
                <a:cubicBezTo>
                  <a:pt x="4046591" y="1086749"/>
                  <a:pt x="3704319" y="1030294"/>
                  <a:pt x="3403845" y="1073363"/>
                </a:cubicBezTo>
                <a:cubicBezTo>
                  <a:pt x="3103371" y="1116432"/>
                  <a:pt x="3038190" y="1055617"/>
                  <a:pt x="2675262" y="1073363"/>
                </a:cubicBezTo>
                <a:cubicBezTo>
                  <a:pt x="2312334" y="1091109"/>
                  <a:pt x="2404487" y="1062107"/>
                  <a:pt x="2265435" y="1073363"/>
                </a:cubicBezTo>
                <a:cubicBezTo>
                  <a:pt x="2126383" y="1084619"/>
                  <a:pt x="1891692" y="1071225"/>
                  <a:pt x="1696230" y="1073363"/>
                </a:cubicBezTo>
                <a:cubicBezTo>
                  <a:pt x="1500769" y="1075501"/>
                  <a:pt x="1330895" y="1035589"/>
                  <a:pt x="1047337" y="1073363"/>
                </a:cubicBezTo>
                <a:cubicBezTo>
                  <a:pt x="763779" y="1111137"/>
                  <a:pt x="798510" y="1038479"/>
                  <a:pt x="637509" y="1073363"/>
                </a:cubicBezTo>
                <a:cubicBezTo>
                  <a:pt x="476508" y="1108247"/>
                  <a:pt x="184744" y="1026416"/>
                  <a:pt x="0" y="1073363"/>
                </a:cubicBezTo>
                <a:cubicBezTo>
                  <a:pt x="-16281" y="930745"/>
                  <a:pt x="54979" y="709658"/>
                  <a:pt x="0" y="547415"/>
                </a:cubicBezTo>
                <a:cubicBezTo>
                  <a:pt x="-54979" y="385172"/>
                  <a:pt x="38592" y="207154"/>
                  <a:pt x="0" y="0"/>
                </a:cubicBezTo>
                <a:close/>
              </a:path>
            </a:pathLst>
          </a:custGeom>
          <a:solidFill>
            <a:srgbClr val="647459"/>
          </a:solidFill>
          <a:ln>
            <a:solidFill>
              <a:schemeClr val="tx1"/>
            </a:solidFill>
            <a:extLst>
              <a:ext uri="{C807C97D-BFC1-408E-A445-0C87EB9F89A2}">
                <ask:lineSketchStyleProps xmlns:ask="http://schemas.microsoft.com/office/drawing/2018/sketchyshapes" sd="3068379096">
                  <a:prstGeom prst="rect">
                    <a:avLst/>
                  </a:prstGeom>
                  <ask:type>
                    <ask:lineSketchScribble/>
                  </ask:type>
                </ask:lineSketchStyleProps>
              </a:ext>
            </a:extLst>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US" b="1" i="0" cap="none">
                <a:solidFill>
                  <a:schemeClr val="bg1"/>
                </a:solidFill>
                <a:latin typeface="+mn-lt"/>
              </a:rPr>
              <a:t>About the Program: Organics Diversion</a:t>
            </a:r>
          </a:p>
        </p:txBody>
      </p:sp>
      <p:pic>
        <p:nvPicPr>
          <p:cNvPr id="2050" name="Picture 2" descr="Food loss and waste - Wikipedia">
            <a:extLst>
              <a:ext uri="{FF2B5EF4-FFF2-40B4-BE49-F238E27FC236}">
                <a16:creationId xmlns:a16="http://schemas.microsoft.com/office/drawing/2014/main" id="{99E997CD-7F56-305A-9636-26BFC92DC9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009"/>
          <a:stretch/>
        </p:blipFill>
        <p:spPr bwMode="auto">
          <a:xfrm rot="16200000">
            <a:off x="-2074740" y="1682193"/>
            <a:ext cx="7442081" cy="329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163844"/>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4b0ca3e-f5f9-4e32-adc6-f3f0b5a4691a">
      <Terms xmlns="http://schemas.microsoft.com/office/infopath/2007/PartnerControls"/>
    </lcf76f155ced4ddcb4097134ff3c332f>
    <TaxCatchAll xmlns="124865be-9cd6-4c23-9f8d-723dd62e460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D4892F086D904E8D5805FEC4DF6C60" ma:contentTypeVersion="17" ma:contentTypeDescription="Create a new document." ma:contentTypeScope="" ma:versionID="28b3f97086dfcc60d78244ad15557c90">
  <xsd:schema xmlns:xsd="http://www.w3.org/2001/XMLSchema" xmlns:xs="http://www.w3.org/2001/XMLSchema" xmlns:p="http://schemas.microsoft.com/office/2006/metadata/properties" xmlns:ns2="34b0ca3e-f5f9-4e32-adc6-f3f0b5a4691a" xmlns:ns3="124865be-9cd6-4c23-9f8d-723dd62e460b" targetNamespace="http://schemas.microsoft.com/office/2006/metadata/properties" ma:root="true" ma:fieldsID="0108833137142bd3d7d1e749b8f6087b" ns2:_="" ns3:_="">
    <xsd:import namespace="34b0ca3e-f5f9-4e32-adc6-f3f0b5a4691a"/>
    <xsd:import namespace="124865be-9cd6-4c23-9f8d-723dd62e460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b0ca3e-f5f9-4e32-adc6-f3f0b5a469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af278ae-b616-44be-b6a9-e683666e1e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4865be-9cd6-4c23-9f8d-723dd62e460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1d25492-c2ec-45f4-8927-43c820faa43d}" ma:internalName="TaxCatchAll" ma:showField="CatchAllData" ma:web="124865be-9cd6-4c23-9f8d-723dd62e46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FC1ACF-F972-44DC-93E2-062FA0C5D572}">
  <ds:schemaRefs>
    <ds:schemaRef ds:uri="34b0ca3e-f5f9-4e32-adc6-f3f0b5a4691a"/>
    <ds:schemaRef ds:uri="http://purl.org/dc/elements/1.1/"/>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purl.org/dc/dcmitype/"/>
    <ds:schemaRef ds:uri="http://schemas.microsoft.com/office/infopath/2007/PartnerControls"/>
    <ds:schemaRef ds:uri="124865be-9cd6-4c23-9f8d-723dd62e460b"/>
    <ds:schemaRef ds:uri="http://purl.org/dc/terms/"/>
  </ds:schemaRefs>
</ds:datastoreItem>
</file>

<file path=customXml/itemProps2.xml><?xml version="1.0" encoding="utf-8"?>
<ds:datastoreItem xmlns:ds="http://schemas.openxmlformats.org/officeDocument/2006/customXml" ds:itemID="{073810C2-8F24-4171-B7ED-A7108C48E21C}">
  <ds:schemaRefs>
    <ds:schemaRef ds:uri="http://schemas.microsoft.com/sharepoint/v3/contenttype/forms"/>
  </ds:schemaRefs>
</ds:datastoreItem>
</file>

<file path=customXml/itemProps3.xml><?xml version="1.0" encoding="utf-8"?>
<ds:datastoreItem xmlns:ds="http://schemas.openxmlformats.org/officeDocument/2006/customXml" ds:itemID="{9CBA53DF-9E1C-4CD9-BF44-077DE7862FA3}">
  <ds:schemaRefs>
    <ds:schemaRef ds:uri="124865be-9cd6-4c23-9f8d-723dd62e460b"/>
    <ds:schemaRef ds:uri="34b0ca3e-f5f9-4e32-adc6-f3f0b5a469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1343</Words>
  <Application>Microsoft Office PowerPoint</Application>
  <PresentationFormat>Widescreen</PresentationFormat>
  <Paragraphs>142</Paragraphs>
  <Slides>28</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Cambria</vt:lpstr>
      <vt:lpstr>Univers Condensed</vt:lpstr>
      <vt:lpstr>Univers Condensed Light</vt:lpstr>
      <vt:lpstr>Walbaum Display Light</vt:lpstr>
      <vt:lpstr>AngleLinesVTI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O'Neill</dc:creator>
  <cp:lastModifiedBy>Christine O'Neill</cp:lastModifiedBy>
  <cp:revision>1</cp:revision>
  <dcterms:created xsi:type="dcterms:W3CDTF">2022-12-29T14:08:08Z</dcterms:created>
  <dcterms:modified xsi:type="dcterms:W3CDTF">2023-09-19T13:44:46Z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0x01010008D4892F086D904E8D5805FEC4DF6C60</vt:lpwstr>
  </property>
  <property fmtid="{D5CDD505-2E9C-101B-9397-08002B2CF9AE}" pid="3" name="MediaServiceImageTags">
    <vt:lpwstr/>
  </property>
</Properties>
</file>