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E_6976C6F5.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9"/>
  </p:notesMasterIdLst>
  <p:sldIdLst>
    <p:sldId id="256" r:id="rId5"/>
    <p:sldId id="273" r:id="rId6"/>
    <p:sldId id="258" r:id="rId7"/>
    <p:sldId id="270" r:id="rId8"/>
    <p:sldId id="262" r:id="rId9"/>
    <p:sldId id="274" r:id="rId10"/>
    <p:sldId id="275" r:id="rId11"/>
    <p:sldId id="257" r:id="rId12"/>
    <p:sldId id="288" r:id="rId13"/>
    <p:sldId id="276" r:id="rId14"/>
    <p:sldId id="263" r:id="rId15"/>
    <p:sldId id="279" r:id="rId16"/>
    <p:sldId id="271" r:id="rId17"/>
    <p:sldId id="280" r:id="rId18"/>
    <p:sldId id="287" r:id="rId19"/>
    <p:sldId id="283" r:id="rId20"/>
    <p:sldId id="285" r:id="rId21"/>
    <p:sldId id="286" r:id="rId22"/>
    <p:sldId id="292" r:id="rId23"/>
    <p:sldId id="289" r:id="rId24"/>
    <p:sldId id="282" r:id="rId25"/>
    <p:sldId id="291" r:id="rId26"/>
    <p:sldId id="290" r:id="rId27"/>
    <p:sldId id="2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071041-AF28-EEE3-7458-0695AB51CFA3}" name="Elliot Wareham" initials="EW" userId="S::ewareham@nvcogct.gov::94b64dbb-a8ef-404c-a1f6-8487ea9342e2" providerId="AD"/>
  <p188:author id="{683470CD-5424-BAA9-09AB-579BDBA90766}" name="Richard Donovan" initials="RD" userId="S::rdonovan@nvcogct.gov::31b5f01d-b5e7-42e9-b5fc-efcbc7ddf75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DF2100-15F4-4D76-AF4C-6839ED1D2EF4}" v="1422" dt="2023-05-24T18:13:59.1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99" autoAdjust="0"/>
  </p:normalViewPr>
  <p:slideViewPr>
    <p:cSldViewPr snapToGrid="0">
      <p:cViewPr>
        <p:scale>
          <a:sx n="80" d="100"/>
          <a:sy n="80" d="100"/>
        </p:scale>
        <p:origin x="1728"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ot Wareham" userId="S::ewareham@nvcogct.gov::94b64dbb-a8ef-404c-a1f6-8487ea9342e2" providerId="AD" clId="Web-{36DCDCB5-ECB8-645D-B2AD-41BC5B6E17A7}"/>
    <pc:docChg chg="addSld delSld modSld sldOrd">
      <pc:chgData name="Elliot Wareham" userId="S::ewareham@nvcogct.gov::94b64dbb-a8ef-404c-a1f6-8487ea9342e2" providerId="AD" clId="Web-{36DCDCB5-ECB8-645D-B2AD-41BC5B6E17A7}" dt="2023-05-23T00:29:24.579" v="240" actId="20577"/>
      <pc:docMkLst>
        <pc:docMk/>
      </pc:docMkLst>
      <pc:sldChg chg="delSp modSp add del">
        <pc:chgData name="Elliot Wareham" userId="S::ewareham@nvcogct.gov::94b64dbb-a8ef-404c-a1f6-8487ea9342e2" providerId="AD" clId="Web-{36DCDCB5-ECB8-645D-B2AD-41BC5B6E17A7}" dt="2023-05-23T00:14:44.043" v="82" actId="1076"/>
        <pc:sldMkLst>
          <pc:docMk/>
          <pc:sldMk cId="3254733718" sldId="257"/>
        </pc:sldMkLst>
        <pc:spChg chg="mod">
          <ac:chgData name="Elliot Wareham" userId="S::ewareham@nvcogct.gov::94b64dbb-a8ef-404c-a1f6-8487ea9342e2" providerId="AD" clId="Web-{36DCDCB5-ECB8-645D-B2AD-41BC5B6E17A7}" dt="2023-05-23T00:13:07.818" v="55" actId="20577"/>
          <ac:spMkLst>
            <pc:docMk/>
            <pc:sldMk cId="3254733718" sldId="257"/>
            <ac:spMk id="3" creationId="{5FCB3289-1BD1-A947-0C72-C5193B8825E6}"/>
          </ac:spMkLst>
        </pc:spChg>
        <pc:picChg chg="mod">
          <ac:chgData name="Elliot Wareham" userId="S::ewareham@nvcogct.gov::94b64dbb-a8ef-404c-a1f6-8487ea9342e2" providerId="AD" clId="Web-{36DCDCB5-ECB8-645D-B2AD-41BC5B6E17A7}" dt="2023-05-23T00:14:44.043" v="82" actId="1076"/>
          <ac:picMkLst>
            <pc:docMk/>
            <pc:sldMk cId="3254733718" sldId="257"/>
            <ac:picMk id="4" creationId="{9251C48F-A5C1-357F-E459-EC458F04CBCF}"/>
          </ac:picMkLst>
        </pc:picChg>
        <pc:picChg chg="del">
          <ac:chgData name="Elliot Wareham" userId="S::ewareham@nvcogct.gov::94b64dbb-a8ef-404c-a1f6-8487ea9342e2" providerId="AD" clId="Web-{36DCDCB5-ECB8-645D-B2AD-41BC5B6E17A7}" dt="2023-05-23T00:14:23.495" v="80"/>
          <ac:picMkLst>
            <pc:docMk/>
            <pc:sldMk cId="3254733718" sldId="257"/>
            <ac:picMk id="5" creationId="{5BEE780E-5757-0D57-94B1-DC254C75F148}"/>
          </ac:picMkLst>
        </pc:picChg>
      </pc:sldChg>
      <pc:sldChg chg="del">
        <pc:chgData name="Elliot Wareham" userId="S::ewareham@nvcogct.gov::94b64dbb-a8ef-404c-a1f6-8487ea9342e2" providerId="AD" clId="Web-{36DCDCB5-ECB8-645D-B2AD-41BC5B6E17A7}" dt="2023-05-23T00:11:54.767" v="39"/>
        <pc:sldMkLst>
          <pc:docMk/>
          <pc:sldMk cId="3527816902" sldId="259"/>
        </pc:sldMkLst>
      </pc:sldChg>
      <pc:sldChg chg="modSp">
        <pc:chgData name="Elliot Wareham" userId="S::ewareham@nvcogct.gov::94b64dbb-a8ef-404c-a1f6-8487ea9342e2" providerId="AD" clId="Web-{36DCDCB5-ECB8-645D-B2AD-41BC5B6E17A7}" dt="2023-05-23T00:03:15.189" v="22" actId="20577"/>
        <pc:sldMkLst>
          <pc:docMk/>
          <pc:sldMk cId="446372765" sldId="262"/>
        </pc:sldMkLst>
        <pc:spChg chg="mod">
          <ac:chgData name="Elliot Wareham" userId="S::ewareham@nvcogct.gov::94b64dbb-a8ef-404c-a1f6-8487ea9342e2" providerId="AD" clId="Web-{36DCDCB5-ECB8-645D-B2AD-41BC5B6E17A7}" dt="2023-05-23T00:03:15.189" v="22" actId="20577"/>
          <ac:spMkLst>
            <pc:docMk/>
            <pc:sldMk cId="446372765" sldId="262"/>
            <ac:spMk id="3" creationId="{5FCB3289-1BD1-A947-0C72-C5193B8825E6}"/>
          </ac:spMkLst>
        </pc:spChg>
      </pc:sldChg>
      <pc:sldChg chg="modSp">
        <pc:chgData name="Elliot Wareham" userId="S::ewareham@nvcogct.gov::94b64dbb-a8ef-404c-a1f6-8487ea9342e2" providerId="AD" clId="Web-{36DCDCB5-ECB8-645D-B2AD-41BC5B6E17A7}" dt="2023-05-23T00:15:23.936" v="93" actId="20577"/>
        <pc:sldMkLst>
          <pc:docMk/>
          <pc:sldMk cId="3627610464" sldId="263"/>
        </pc:sldMkLst>
        <pc:graphicFrameChg chg="modGraphic">
          <ac:chgData name="Elliot Wareham" userId="S::ewareham@nvcogct.gov::94b64dbb-a8ef-404c-a1f6-8487ea9342e2" providerId="AD" clId="Web-{36DCDCB5-ECB8-645D-B2AD-41BC5B6E17A7}" dt="2023-05-23T00:15:23.936" v="93" actId="20577"/>
          <ac:graphicFrameMkLst>
            <pc:docMk/>
            <pc:sldMk cId="3627610464" sldId="263"/>
            <ac:graphicFrameMk id="198" creationId="{B4D1D1AB-A550-E673-0307-8164762A2F42}"/>
          </ac:graphicFrameMkLst>
        </pc:graphicFrameChg>
      </pc:sldChg>
      <pc:sldChg chg="del">
        <pc:chgData name="Elliot Wareham" userId="S::ewareham@nvcogct.gov::94b64dbb-a8ef-404c-a1f6-8487ea9342e2" providerId="AD" clId="Web-{36DCDCB5-ECB8-645D-B2AD-41BC5B6E17A7}" dt="2023-05-23T00:03:55.849" v="35"/>
        <pc:sldMkLst>
          <pc:docMk/>
          <pc:sldMk cId="1518652460" sldId="266"/>
        </pc:sldMkLst>
      </pc:sldChg>
      <pc:sldChg chg="del">
        <pc:chgData name="Elliot Wareham" userId="S::ewareham@nvcogct.gov::94b64dbb-a8ef-404c-a1f6-8487ea9342e2" providerId="AD" clId="Web-{36DCDCB5-ECB8-645D-B2AD-41BC5B6E17A7}" dt="2023-05-23T00:04:21.116" v="38"/>
        <pc:sldMkLst>
          <pc:docMk/>
          <pc:sldMk cId="1666858337" sldId="267"/>
        </pc:sldMkLst>
      </pc:sldChg>
      <pc:sldChg chg="del">
        <pc:chgData name="Elliot Wareham" userId="S::ewareham@nvcogct.gov::94b64dbb-a8ef-404c-a1f6-8487ea9342e2" providerId="AD" clId="Web-{36DCDCB5-ECB8-645D-B2AD-41BC5B6E17A7}" dt="2023-05-23T00:03:49.239" v="34"/>
        <pc:sldMkLst>
          <pc:docMk/>
          <pc:sldMk cId="3523359167" sldId="268"/>
        </pc:sldMkLst>
      </pc:sldChg>
      <pc:sldChg chg="modSp">
        <pc:chgData name="Elliot Wareham" userId="S::ewareham@nvcogct.gov::94b64dbb-a8ef-404c-a1f6-8487ea9342e2" providerId="AD" clId="Web-{36DCDCB5-ECB8-645D-B2AD-41BC5B6E17A7}" dt="2023-05-23T00:17:17.333" v="136" actId="20577"/>
        <pc:sldMkLst>
          <pc:docMk/>
          <pc:sldMk cId="2106457728" sldId="271"/>
        </pc:sldMkLst>
        <pc:spChg chg="mod">
          <ac:chgData name="Elliot Wareham" userId="S::ewareham@nvcogct.gov::94b64dbb-a8ef-404c-a1f6-8487ea9342e2" providerId="AD" clId="Web-{36DCDCB5-ECB8-645D-B2AD-41BC5B6E17A7}" dt="2023-05-23T00:17:01.973" v="104" actId="20577"/>
          <ac:spMkLst>
            <pc:docMk/>
            <pc:sldMk cId="2106457728" sldId="271"/>
            <ac:spMk id="2" creationId="{D94058D7-C264-A1B6-CC0C-4A9CEC5D0AFD}"/>
          </ac:spMkLst>
        </pc:spChg>
        <pc:spChg chg="mod">
          <ac:chgData name="Elliot Wareham" userId="S::ewareham@nvcogct.gov::94b64dbb-a8ef-404c-a1f6-8487ea9342e2" providerId="AD" clId="Web-{36DCDCB5-ECB8-645D-B2AD-41BC5B6E17A7}" dt="2023-05-23T00:17:17.333" v="136" actId="20577"/>
          <ac:spMkLst>
            <pc:docMk/>
            <pc:sldMk cId="2106457728" sldId="271"/>
            <ac:spMk id="3" creationId="{5FCB3289-1BD1-A947-0C72-C5193B8825E6}"/>
          </ac:spMkLst>
        </pc:spChg>
      </pc:sldChg>
      <pc:sldChg chg="delSp modSp">
        <pc:chgData name="Elliot Wareham" userId="S::ewareham@nvcogct.gov::94b64dbb-a8ef-404c-a1f6-8487ea9342e2" providerId="AD" clId="Web-{36DCDCB5-ECB8-645D-B2AD-41BC5B6E17A7}" dt="2023-05-23T00:12:04.861" v="41" actId="1076"/>
        <pc:sldMkLst>
          <pc:docMk/>
          <pc:sldMk cId="3567097168" sldId="272"/>
        </pc:sldMkLst>
        <pc:spChg chg="mod">
          <ac:chgData name="Elliot Wareham" userId="S::ewareham@nvcogct.gov::94b64dbb-a8ef-404c-a1f6-8487ea9342e2" providerId="AD" clId="Web-{36DCDCB5-ECB8-645D-B2AD-41BC5B6E17A7}" dt="2023-05-23T00:12:04.861" v="41" actId="1076"/>
          <ac:spMkLst>
            <pc:docMk/>
            <pc:sldMk cId="3567097168" sldId="272"/>
            <ac:spMk id="3" creationId="{5FCB3289-1BD1-A947-0C72-C5193B8825E6}"/>
          </ac:spMkLst>
        </pc:spChg>
        <pc:picChg chg="del">
          <ac:chgData name="Elliot Wareham" userId="S::ewareham@nvcogct.gov::94b64dbb-a8ef-404c-a1f6-8487ea9342e2" providerId="AD" clId="Web-{36DCDCB5-ECB8-645D-B2AD-41BC5B6E17A7}" dt="2023-05-23T00:12:00.549" v="40"/>
          <ac:picMkLst>
            <pc:docMk/>
            <pc:sldMk cId="3567097168" sldId="272"/>
            <ac:picMk id="4" creationId="{727198FB-04C4-F076-1418-381F1914D072}"/>
          </ac:picMkLst>
        </pc:picChg>
      </pc:sldChg>
      <pc:sldChg chg="modSp">
        <pc:chgData name="Elliot Wareham" userId="S::ewareham@nvcogct.gov::94b64dbb-a8ef-404c-a1f6-8487ea9342e2" providerId="AD" clId="Web-{36DCDCB5-ECB8-645D-B2AD-41BC5B6E17A7}" dt="2023-05-23T00:02:51.953" v="16" actId="20577"/>
        <pc:sldMkLst>
          <pc:docMk/>
          <pc:sldMk cId="498779701" sldId="273"/>
        </pc:sldMkLst>
        <pc:spChg chg="mod">
          <ac:chgData name="Elliot Wareham" userId="S::ewareham@nvcogct.gov::94b64dbb-a8ef-404c-a1f6-8487ea9342e2" providerId="AD" clId="Web-{36DCDCB5-ECB8-645D-B2AD-41BC5B6E17A7}" dt="2023-05-23T00:02:51.953" v="16" actId="20577"/>
          <ac:spMkLst>
            <pc:docMk/>
            <pc:sldMk cId="498779701" sldId="273"/>
            <ac:spMk id="3" creationId="{5FCB3289-1BD1-A947-0C72-C5193B8825E6}"/>
          </ac:spMkLst>
        </pc:spChg>
      </pc:sldChg>
      <pc:sldChg chg="ord">
        <pc:chgData name="Elliot Wareham" userId="S::ewareham@nvcogct.gov::94b64dbb-a8ef-404c-a1f6-8487ea9342e2" providerId="AD" clId="Web-{36DCDCB5-ECB8-645D-B2AD-41BC5B6E17A7}" dt="2023-05-23T00:04:06.349" v="36"/>
        <pc:sldMkLst>
          <pc:docMk/>
          <pc:sldMk cId="1435892876" sldId="274"/>
        </pc:sldMkLst>
      </pc:sldChg>
      <pc:sldChg chg="ord">
        <pc:chgData name="Elliot Wareham" userId="S::ewareham@nvcogct.gov::94b64dbb-a8ef-404c-a1f6-8487ea9342e2" providerId="AD" clId="Web-{36DCDCB5-ECB8-645D-B2AD-41BC5B6E17A7}" dt="2023-05-23T00:04:15.897" v="37"/>
        <pc:sldMkLst>
          <pc:docMk/>
          <pc:sldMk cId="4099013965" sldId="275"/>
        </pc:sldMkLst>
      </pc:sldChg>
      <pc:sldChg chg="addSp delSp modSp add ord replId">
        <pc:chgData name="Elliot Wareham" userId="S::ewareham@nvcogct.gov::94b64dbb-a8ef-404c-a1f6-8487ea9342e2" providerId="AD" clId="Web-{36DCDCB5-ECB8-645D-B2AD-41BC5B6E17A7}" dt="2023-05-23T00:14:05.228" v="77" actId="1076"/>
        <pc:sldMkLst>
          <pc:docMk/>
          <pc:sldMk cId="2049813536" sldId="276"/>
        </pc:sldMkLst>
        <pc:spChg chg="add del mod">
          <ac:chgData name="Elliot Wareham" userId="S::ewareham@nvcogct.gov::94b64dbb-a8ef-404c-a1f6-8487ea9342e2" providerId="AD" clId="Web-{36DCDCB5-ECB8-645D-B2AD-41BC5B6E17A7}" dt="2023-05-23T00:13:28.085" v="65"/>
          <ac:spMkLst>
            <pc:docMk/>
            <pc:sldMk cId="2049813536" sldId="276"/>
            <ac:spMk id="7" creationId="{9AD74AF5-4378-1AFC-F739-7C8E369A806A}"/>
          </ac:spMkLst>
        </pc:spChg>
        <pc:picChg chg="add mod">
          <ac:chgData name="Elliot Wareham" userId="S::ewareham@nvcogct.gov::94b64dbb-a8ef-404c-a1f6-8487ea9342e2" providerId="AD" clId="Web-{36DCDCB5-ECB8-645D-B2AD-41BC5B6E17A7}" dt="2023-05-23T00:14:05.228" v="77" actId="1076"/>
          <ac:picMkLst>
            <pc:docMk/>
            <pc:sldMk cId="2049813536" sldId="276"/>
            <ac:picMk id="3" creationId="{E8C089B8-4885-7D44-A176-FEE343C45E87}"/>
          </ac:picMkLst>
        </pc:picChg>
        <pc:picChg chg="del mod">
          <ac:chgData name="Elliot Wareham" userId="S::ewareham@nvcogct.gov::94b64dbb-a8ef-404c-a1f6-8487ea9342e2" providerId="AD" clId="Web-{36DCDCB5-ECB8-645D-B2AD-41BC5B6E17A7}" dt="2023-05-23T00:13:25.897" v="64"/>
          <ac:picMkLst>
            <pc:docMk/>
            <pc:sldMk cId="2049813536" sldId="276"/>
            <ac:picMk id="4" creationId="{E2FA891F-2E78-F623-5A06-1C480A1B835A}"/>
          </ac:picMkLst>
        </pc:picChg>
        <pc:picChg chg="del">
          <ac:chgData name="Elliot Wareham" userId="S::ewareham@nvcogct.gov::94b64dbb-a8ef-404c-a1f6-8487ea9342e2" providerId="AD" clId="Web-{36DCDCB5-ECB8-645D-B2AD-41BC5B6E17A7}" dt="2023-05-23T00:13:19.803" v="59"/>
          <ac:picMkLst>
            <pc:docMk/>
            <pc:sldMk cId="2049813536" sldId="276"/>
            <ac:picMk id="5" creationId="{E5DE0469-F06B-9D93-DE70-52DCF6DF3CB2}"/>
          </ac:picMkLst>
        </pc:picChg>
        <pc:picChg chg="add mod ord">
          <ac:chgData name="Elliot Wareham" userId="S::ewareham@nvcogct.gov::94b64dbb-a8ef-404c-a1f6-8487ea9342e2" providerId="AD" clId="Web-{36DCDCB5-ECB8-645D-B2AD-41BC5B6E17A7}" dt="2023-05-23T00:14:01.181" v="76" actId="1076"/>
          <ac:picMkLst>
            <pc:docMk/>
            <pc:sldMk cId="2049813536" sldId="276"/>
            <ac:picMk id="8" creationId="{F8AF38D6-5DC0-0EAC-FDA0-7ACEFF1EFE21}"/>
          </ac:picMkLst>
        </pc:picChg>
      </pc:sldChg>
      <pc:sldChg chg="add replId">
        <pc:chgData name="Elliot Wareham" userId="S::ewareham@nvcogct.gov::94b64dbb-a8ef-404c-a1f6-8487ea9342e2" providerId="AD" clId="Web-{36DCDCB5-ECB8-645D-B2AD-41BC5B6E17A7}" dt="2023-05-23T00:16:32.908" v="94"/>
        <pc:sldMkLst>
          <pc:docMk/>
          <pc:sldMk cId="184109728" sldId="277"/>
        </pc:sldMkLst>
      </pc:sldChg>
      <pc:sldChg chg="addSp delSp modSp add ord replId">
        <pc:chgData name="Elliot Wareham" userId="S::ewareham@nvcogct.gov::94b64dbb-a8ef-404c-a1f6-8487ea9342e2" providerId="AD" clId="Web-{36DCDCB5-ECB8-645D-B2AD-41BC5B6E17A7}" dt="2023-05-23T00:20:05.015" v="150"/>
        <pc:sldMkLst>
          <pc:docMk/>
          <pc:sldMk cId="1259855162" sldId="278"/>
        </pc:sldMkLst>
        <pc:spChg chg="mod">
          <ac:chgData name="Elliot Wareham" userId="S::ewareham@nvcogct.gov::94b64dbb-a8ef-404c-a1f6-8487ea9342e2" providerId="AD" clId="Web-{36DCDCB5-ECB8-645D-B2AD-41BC5B6E17A7}" dt="2023-05-23T00:17:27.943" v="141" actId="20577"/>
          <ac:spMkLst>
            <pc:docMk/>
            <pc:sldMk cId="1259855162" sldId="278"/>
            <ac:spMk id="2" creationId="{D94058D7-C264-A1B6-CC0C-4A9CEC5D0AFD}"/>
          </ac:spMkLst>
        </pc:spChg>
        <pc:spChg chg="mod">
          <ac:chgData name="Elliot Wareham" userId="S::ewareham@nvcogct.gov::94b64dbb-a8ef-404c-a1f6-8487ea9342e2" providerId="AD" clId="Web-{36DCDCB5-ECB8-645D-B2AD-41BC5B6E17A7}" dt="2023-05-23T00:17:39.694" v="146" actId="20577"/>
          <ac:spMkLst>
            <pc:docMk/>
            <pc:sldMk cId="1259855162" sldId="278"/>
            <ac:spMk id="3" creationId="{5FCB3289-1BD1-A947-0C72-C5193B8825E6}"/>
          </ac:spMkLst>
        </pc:spChg>
        <pc:picChg chg="add del mod">
          <ac:chgData name="Elliot Wareham" userId="S::ewareham@nvcogct.gov::94b64dbb-a8ef-404c-a1f6-8487ea9342e2" providerId="AD" clId="Web-{36DCDCB5-ECB8-645D-B2AD-41BC5B6E17A7}" dt="2023-05-23T00:20:05.015" v="150"/>
          <ac:picMkLst>
            <pc:docMk/>
            <pc:sldMk cId="1259855162" sldId="278"/>
            <ac:picMk id="4" creationId="{BE153779-9024-AF45-1ED2-394505635B61}"/>
          </ac:picMkLst>
        </pc:picChg>
      </pc:sldChg>
      <pc:sldChg chg="addSp delSp modSp add ord replId">
        <pc:chgData name="Elliot Wareham" userId="S::ewareham@nvcogct.gov::94b64dbb-a8ef-404c-a1f6-8487ea9342e2" providerId="AD" clId="Web-{36DCDCB5-ECB8-645D-B2AD-41BC5B6E17A7}" dt="2023-05-23T00:20:35.766" v="167" actId="1076"/>
        <pc:sldMkLst>
          <pc:docMk/>
          <pc:sldMk cId="3796029443" sldId="279"/>
        </pc:sldMkLst>
        <pc:spChg chg="del mod">
          <ac:chgData name="Elliot Wareham" userId="S::ewareham@nvcogct.gov::94b64dbb-a8ef-404c-a1f6-8487ea9342e2" providerId="AD" clId="Web-{36DCDCB5-ECB8-645D-B2AD-41BC5B6E17A7}" dt="2023-05-23T00:20:11.702" v="153"/>
          <ac:spMkLst>
            <pc:docMk/>
            <pc:sldMk cId="3796029443" sldId="279"/>
            <ac:spMk id="2" creationId="{D94058D7-C264-A1B6-CC0C-4A9CEC5D0AFD}"/>
          </ac:spMkLst>
        </pc:spChg>
        <pc:spChg chg="add del mod">
          <ac:chgData name="Elliot Wareham" userId="S::ewareham@nvcogct.gov::94b64dbb-a8ef-404c-a1f6-8487ea9342e2" providerId="AD" clId="Web-{36DCDCB5-ECB8-645D-B2AD-41BC5B6E17A7}" dt="2023-05-23T00:20:16.375" v="155"/>
          <ac:spMkLst>
            <pc:docMk/>
            <pc:sldMk cId="3796029443" sldId="279"/>
            <ac:spMk id="6" creationId="{61F7039E-4ECE-3CF6-24BD-ED20B051947D}"/>
          </ac:spMkLst>
        </pc:spChg>
        <pc:picChg chg="add del mod">
          <ac:chgData name="Elliot Wareham" userId="S::ewareham@nvcogct.gov::94b64dbb-a8ef-404c-a1f6-8487ea9342e2" providerId="AD" clId="Web-{36DCDCB5-ECB8-645D-B2AD-41BC5B6E17A7}" dt="2023-05-23T00:20:18.437" v="157"/>
          <ac:picMkLst>
            <pc:docMk/>
            <pc:sldMk cId="3796029443" sldId="279"/>
            <ac:picMk id="4" creationId="{720E24AD-AEEB-1CEF-53FE-FF227BB1305A}"/>
          </ac:picMkLst>
        </pc:picChg>
        <pc:picChg chg="add mod">
          <ac:chgData name="Elliot Wareham" userId="S::ewareham@nvcogct.gov::94b64dbb-a8ef-404c-a1f6-8487ea9342e2" providerId="AD" clId="Web-{36DCDCB5-ECB8-645D-B2AD-41BC5B6E17A7}" dt="2023-05-23T00:20:24.172" v="158"/>
          <ac:picMkLst>
            <pc:docMk/>
            <pc:sldMk cId="3796029443" sldId="279"/>
            <ac:picMk id="7" creationId="{F37674EF-E245-51F3-4720-661EEDC6EC0D}"/>
          </ac:picMkLst>
        </pc:picChg>
        <pc:picChg chg="add mod">
          <ac:chgData name="Elliot Wareham" userId="S::ewareham@nvcogct.gov::94b64dbb-a8ef-404c-a1f6-8487ea9342e2" providerId="AD" clId="Web-{36DCDCB5-ECB8-645D-B2AD-41BC5B6E17A7}" dt="2023-05-23T00:20:35.766" v="167" actId="1076"/>
          <ac:picMkLst>
            <pc:docMk/>
            <pc:sldMk cId="3796029443" sldId="279"/>
            <ac:picMk id="8" creationId="{DCAB97A9-7F4D-D755-B213-B91D7456D87D}"/>
          </ac:picMkLst>
        </pc:picChg>
      </pc:sldChg>
      <pc:sldChg chg="addSp delSp modSp new">
        <pc:chgData name="Elliot Wareham" userId="S::ewareham@nvcogct.gov::94b64dbb-a8ef-404c-a1f6-8487ea9342e2" providerId="AD" clId="Web-{36DCDCB5-ECB8-645D-B2AD-41BC5B6E17A7}" dt="2023-05-23T00:21:28.769" v="174" actId="1076"/>
        <pc:sldMkLst>
          <pc:docMk/>
          <pc:sldMk cId="2947968817" sldId="280"/>
        </pc:sldMkLst>
        <pc:spChg chg="del">
          <ac:chgData name="Elliot Wareham" userId="S::ewareham@nvcogct.gov::94b64dbb-a8ef-404c-a1f6-8487ea9342e2" providerId="AD" clId="Web-{36DCDCB5-ECB8-645D-B2AD-41BC5B6E17A7}" dt="2023-05-23T00:21:21.300" v="171"/>
          <ac:spMkLst>
            <pc:docMk/>
            <pc:sldMk cId="2947968817" sldId="280"/>
            <ac:spMk id="2" creationId="{C0A7E234-F5FF-DCFA-0099-39BD23CA18F3}"/>
          </ac:spMkLst>
        </pc:spChg>
        <pc:spChg chg="del">
          <ac:chgData name="Elliot Wareham" userId="S::ewareham@nvcogct.gov::94b64dbb-a8ef-404c-a1f6-8487ea9342e2" providerId="AD" clId="Web-{36DCDCB5-ECB8-645D-B2AD-41BC5B6E17A7}" dt="2023-05-23T00:21:18.785" v="169"/>
          <ac:spMkLst>
            <pc:docMk/>
            <pc:sldMk cId="2947968817" sldId="280"/>
            <ac:spMk id="3" creationId="{97221B9F-F6CC-8AE2-67A8-EC1170489F6C}"/>
          </ac:spMkLst>
        </pc:spChg>
        <pc:picChg chg="add mod ord">
          <ac:chgData name="Elliot Wareham" userId="S::ewareham@nvcogct.gov::94b64dbb-a8ef-404c-a1f6-8487ea9342e2" providerId="AD" clId="Web-{36DCDCB5-ECB8-645D-B2AD-41BC5B6E17A7}" dt="2023-05-23T00:21:28.769" v="174" actId="1076"/>
          <ac:picMkLst>
            <pc:docMk/>
            <pc:sldMk cId="2947968817" sldId="280"/>
            <ac:picMk id="4" creationId="{A8E045AA-A2FA-91B3-DDD5-FB3F4E655723}"/>
          </ac:picMkLst>
        </pc:picChg>
      </pc:sldChg>
      <pc:sldChg chg="modSp add ord replId">
        <pc:chgData name="Elliot Wareham" userId="S::ewareham@nvcogct.gov::94b64dbb-a8ef-404c-a1f6-8487ea9342e2" providerId="AD" clId="Web-{36DCDCB5-ECB8-645D-B2AD-41BC5B6E17A7}" dt="2023-05-23T00:25:25.783" v="181" actId="20577"/>
        <pc:sldMkLst>
          <pc:docMk/>
          <pc:sldMk cId="3720447318" sldId="281"/>
        </pc:sldMkLst>
        <pc:spChg chg="mod">
          <ac:chgData name="Elliot Wareham" userId="S::ewareham@nvcogct.gov::94b64dbb-a8ef-404c-a1f6-8487ea9342e2" providerId="AD" clId="Web-{36DCDCB5-ECB8-645D-B2AD-41BC5B6E17A7}" dt="2023-05-23T00:25:25.783" v="181" actId="20577"/>
          <ac:spMkLst>
            <pc:docMk/>
            <pc:sldMk cId="3720447318" sldId="281"/>
            <ac:spMk id="2" creationId="{D94058D7-C264-A1B6-CC0C-4A9CEC5D0AFD}"/>
          </ac:spMkLst>
        </pc:spChg>
      </pc:sldChg>
      <pc:sldChg chg="addSp modSp add ord replId">
        <pc:chgData name="Elliot Wareham" userId="S::ewareham@nvcogct.gov::94b64dbb-a8ef-404c-a1f6-8487ea9342e2" providerId="AD" clId="Web-{36DCDCB5-ECB8-645D-B2AD-41BC5B6E17A7}" dt="2023-05-23T00:29:24.579" v="240" actId="20577"/>
        <pc:sldMkLst>
          <pc:docMk/>
          <pc:sldMk cId="4279747991" sldId="282"/>
        </pc:sldMkLst>
        <pc:spChg chg="mod">
          <ac:chgData name="Elliot Wareham" userId="S::ewareham@nvcogct.gov::94b64dbb-a8ef-404c-a1f6-8487ea9342e2" providerId="AD" clId="Web-{36DCDCB5-ECB8-645D-B2AD-41BC5B6E17A7}" dt="2023-05-23T00:25:33.190" v="190" actId="20577"/>
          <ac:spMkLst>
            <pc:docMk/>
            <pc:sldMk cId="4279747991" sldId="282"/>
            <ac:spMk id="2" creationId="{D94058D7-C264-A1B6-CC0C-4A9CEC5D0AFD}"/>
          </ac:spMkLst>
        </pc:spChg>
        <pc:spChg chg="mod">
          <ac:chgData name="Elliot Wareham" userId="S::ewareham@nvcogct.gov::94b64dbb-a8ef-404c-a1f6-8487ea9342e2" providerId="AD" clId="Web-{36DCDCB5-ECB8-645D-B2AD-41BC5B6E17A7}" dt="2023-05-23T00:29:24.579" v="240" actId="20577"/>
          <ac:spMkLst>
            <pc:docMk/>
            <pc:sldMk cId="4279747991" sldId="282"/>
            <ac:spMk id="3" creationId="{5FCB3289-1BD1-A947-0C72-C5193B8825E6}"/>
          </ac:spMkLst>
        </pc:spChg>
        <pc:picChg chg="add mod">
          <ac:chgData name="Elliot Wareham" userId="S::ewareham@nvcogct.gov::94b64dbb-a8ef-404c-a1f6-8487ea9342e2" providerId="AD" clId="Web-{36DCDCB5-ECB8-645D-B2AD-41BC5B6E17A7}" dt="2023-05-23T00:28:33.107" v="193" actId="1076"/>
          <ac:picMkLst>
            <pc:docMk/>
            <pc:sldMk cId="4279747991" sldId="282"/>
            <ac:picMk id="4" creationId="{17F13505-1EC1-697C-D96A-F1A02D6FE3D5}"/>
          </ac:picMkLst>
        </pc:picChg>
      </pc:sldChg>
    </pc:docChg>
  </pc:docChgLst>
  <pc:docChgLst>
    <pc:chgData name="Elliot Wareham" userId="S::ewareham@nvcogct.gov::94b64dbb-a8ef-404c-a1f6-8487ea9342e2" providerId="AD" clId="Web-{B9221C97-A669-9B72-1E62-22A0DFF5ACCD}"/>
    <pc:docChg chg="addSld delSld modSld sldOrd">
      <pc:chgData name="Elliot Wareham" userId="S::ewareham@nvcogct.gov::94b64dbb-a8ef-404c-a1f6-8487ea9342e2" providerId="AD" clId="Web-{B9221C97-A669-9B72-1E62-22A0DFF5ACCD}" dt="2023-01-31T15:31:31.587" v="672"/>
      <pc:docMkLst>
        <pc:docMk/>
      </pc:docMkLst>
      <pc:sldChg chg="modSp">
        <pc:chgData name="Elliot Wareham" userId="S::ewareham@nvcogct.gov::94b64dbb-a8ef-404c-a1f6-8487ea9342e2" providerId="AD" clId="Web-{B9221C97-A669-9B72-1E62-22A0DFF5ACCD}" dt="2023-01-26T20:36:37.532" v="65" actId="1076"/>
        <pc:sldMkLst>
          <pc:docMk/>
          <pc:sldMk cId="109857222" sldId="256"/>
        </pc:sldMkLst>
        <pc:spChg chg="mod">
          <ac:chgData name="Elliot Wareham" userId="S::ewareham@nvcogct.gov::94b64dbb-a8ef-404c-a1f6-8487ea9342e2" providerId="AD" clId="Web-{B9221C97-A669-9B72-1E62-22A0DFF5ACCD}" dt="2023-01-26T20:36:24.969" v="57" actId="20577"/>
          <ac:spMkLst>
            <pc:docMk/>
            <pc:sldMk cId="109857222" sldId="256"/>
            <ac:spMk id="2" creationId="{00000000-0000-0000-0000-000000000000}"/>
          </ac:spMkLst>
        </pc:spChg>
        <pc:spChg chg="mod">
          <ac:chgData name="Elliot Wareham" userId="S::ewareham@nvcogct.gov::94b64dbb-a8ef-404c-a1f6-8487ea9342e2" providerId="AD" clId="Web-{B9221C97-A669-9B72-1E62-22A0DFF5ACCD}" dt="2023-01-26T20:36:37.532" v="65" actId="1076"/>
          <ac:spMkLst>
            <pc:docMk/>
            <pc:sldMk cId="109857222" sldId="256"/>
            <ac:spMk id="3" creationId="{00000000-0000-0000-0000-000000000000}"/>
          </ac:spMkLst>
        </pc:spChg>
      </pc:sldChg>
      <pc:sldChg chg="modSp">
        <pc:chgData name="Elliot Wareham" userId="S::ewareham@nvcogct.gov::94b64dbb-a8ef-404c-a1f6-8487ea9342e2" providerId="AD" clId="Web-{B9221C97-A669-9B72-1E62-22A0DFF5ACCD}" dt="2023-01-31T15:29:22.800" v="657" actId="20577"/>
        <pc:sldMkLst>
          <pc:docMk/>
          <pc:sldMk cId="3254733718" sldId="257"/>
        </pc:sldMkLst>
        <pc:spChg chg="mod">
          <ac:chgData name="Elliot Wareham" userId="S::ewareham@nvcogct.gov::94b64dbb-a8ef-404c-a1f6-8487ea9342e2" providerId="AD" clId="Web-{B9221C97-A669-9B72-1E62-22A0DFF5ACCD}" dt="2023-01-31T15:29:22.800" v="657" actId="20577"/>
          <ac:spMkLst>
            <pc:docMk/>
            <pc:sldMk cId="3254733718" sldId="257"/>
            <ac:spMk id="3" creationId="{5FCB3289-1BD1-A947-0C72-C5193B8825E6}"/>
          </ac:spMkLst>
        </pc:spChg>
      </pc:sldChg>
      <pc:sldChg chg="modSp ord">
        <pc:chgData name="Elliot Wareham" userId="S::ewareham@nvcogct.gov::94b64dbb-a8ef-404c-a1f6-8487ea9342e2" providerId="AD" clId="Web-{B9221C97-A669-9B72-1E62-22A0DFF5ACCD}" dt="2023-01-31T15:29:49.988" v="658"/>
        <pc:sldMkLst>
          <pc:docMk/>
          <pc:sldMk cId="2451918676" sldId="258"/>
        </pc:sldMkLst>
        <pc:spChg chg="mod">
          <ac:chgData name="Elliot Wareham" userId="S::ewareham@nvcogct.gov::94b64dbb-a8ef-404c-a1f6-8487ea9342e2" providerId="AD" clId="Web-{B9221C97-A669-9B72-1E62-22A0DFF5ACCD}" dt="2023-01-31T15:29:09.252" v="642" actId="20577"/>
          <ac:spMkLst>
            <pc:docMk/>
            <pc:sldMk cId="2451918676" sldId="258"/>
            <ac:spMk id="3" creationId="{5FCB3289-1BD1-A947-0C72-C5193B8825E6}"/>
          </ac:spMkLst>
        </pc:spChg>
      </pc:sldChg>
      <pc:sldChg chg="modSp modNotes">
        <pc:chgData name="Elliot Wareham" userId="S::ewareham@nvcogct.gov::94b64dbb-a8ef-404c-a1f6-8487ea9342e2" providerId="AD" clId="Web-{B9221C97-A669-9B72-1E62-22A0DFF5ACCD}" dt="2023-01-31T15:24:40.521" v="568" actId="20577"/>
        <pc:sldMkLst>
          <pc:docMk/>
          <pc:sldMk cId="3527816902" sldId="259"/>
        </pc:sldMkLst>
        <pc:spChg chg="mod">
          <ac:chgData name="Elliot Wareham" userId="S::ewareham@nvcogct.gov::94b64dbb-a8ef-404c-a1f6-8487ea9342e2" providerId="AD" clId="Web-{B9221C97-A669-9B72-1E62-22A0DFF5ACCD}" dt="2023-01-31T15:24:40.521" v="568" actId="20577"/>
          <ac:spMkLst>
            <pc:docMk/>
            <pc:sldMk cId="3527816902" sldId="259"/>
            <ac:spMk id="3" creationId="{5FCB3289-1BD1-A947-0C72-C5193B8825E6}"/>
          </ac:spMkLst>
        </pc:spChg>
      </pc:sldChg>
      <pc:sldChg chg="del">
        <pc:chgData name="Elliot Wareham" userId="S::ewareham@nvcogct.gov::94b64dbb-a8ef-404c-a1f6-8487ea9342e2" providerId="AD" clId="Web-{B9221C97-A669-9B72-1E62-22A0DFF5ACCD}" dt="2023-01-26T20:47:19.129" v="402"/>
        <pc:sldMkLst>
          <pc:docMk/>
          <pc:sldMk cId="1974410982" sldId="260"/>
        </pc:sldMkLst>
      </pc:sldChg>
      <pc:sldChg chg="modSp del">
        <pc:chgData name="Elliot Wareham" userId="S::ewareham@nvcogct.gov::94b64dbb-a8ef-404c-a1f6-8487ea9342e2" providerId="AD" clId="Web-{B9221C97-A669-9B72-1E62-22A0DFF5ACCD}" dt="2023-01-26T19:46:04.276" v="46"/>
        <pc:sldMkLst>
          <pc:docMk/>
          <pc:sldMk cId="2761554254" sldId="261"/>
        </pc:sldMkLst>
        <pc:graphicFrameChg chg="modGraphic">
          <ac:chgData name="Elliot Wareham" userId="S::ewareham@nvcogct.gov::94b64dbb-a8ef-404c-a1f6-8487ea9342e2" providerId="AD" clId="Web-{B9221C97-A669-9B72-1E62-22A0DFF5ACCD}" dt="2023-01-26T19:37:01.977" v="42"/>
          <ac:graphicFrameMkLst>
            <pc:docMk/>
            <pc:sldMk cId="2761554254" sldId="261"/>
            <ac:graphicFrameMk id="85" creationId="{E47C80BC-C428-B815-BA5A-CE6D10933EED}"/>
          </ac:graphicFrameMkLst>
        </pc:graphicFrameChg>
      </pc:sldChg>
      <pc:sldChg chg="addSp delSp modSp add ord replId">
        <pc:chgData name="Elliot Wareham" userId="S::ewareham@nvcogct.gov::94b64dbb-a8ef-404c-a1f6-8487ea9342e2" providerId="AD" clId="Web-{B9221C97-A669-9B72-1E62-22A0DFF5ACCD}" dt="2023-01-31T15:31:15.242" v="671"/>
        <pc:sldMkLst>
          <pc:docMk/>
          <pc:sldMk cId="3627610464" sldId="263"/>
        </pc:sldMkLst>
        <pc:spChg chg="mod">
          <ac:chgData name="Elliot Wareham" userId="S::ewareham@nvcogct.gov::94b64dbb-a8ef-404c-a1f6-8487ea9342e2" providerId="AD" clId="Web-{B9221C97-A669-9B72-1E62-22A0DFF5ACCD}" dt="2023-01-26T19:35:25.224" v="5" actId="20577"/>
          <ac:spMkLst>
            <pc:docMk/>
            <pc:sldMk cId="3627610464" sldId="263"/>
            <ac:spMk id="2" creationId="{D94058D7-C264-A1B6-CC0C-4A9CEC5D0AFD}"/>
          </ac:spMkLst>
        </pc:spChg>
        <pc:spChg chg="del">
          <ac:chgData name="Elliot Wareham" userId="S::ewareham@nvcogct.gov::94b64dbb-a8ef-404c-a1f6-8487ea9342e2" providerId="AD" clId="Web-{B9221C97-A669-9B72-1E62-22A0DFF5ACCD}" dt="2023-01-26T19:35:52.194" v="10"/>
          <ac:spMkLst>
            <pc:docMk/>
            <pc:sldMk cId="3627610464" sldId="263"/>
            <ac:spMk id="3" creationId="{5FCB3289-1BD1-A947-0C72-C5193B8825E6}"/>
          </ac:spMkLst>
        </pc:spChg>
        <pc:spChg chg="add del mod">
          <ac:chgData name="Elliot Wareham" userId="S::ewareham@nvcogct.gov::94b64dbb-a8ef-404c-a1f6-8487ea9342e2" providerId="AD" clId="Web-{B9221C97-A669-9B72-1E62-22A0DFF5ACCD}" dt="2023-01-26T19:35:55.147" v="11"/>
          <ac:spMkLst>
            <pc:docMk/>
            <pc:sldMk cId="3627610464" sldId="263"/>
            <ac:spMk id="37" creationId="{ECAE8FAD-2890-AF55-BEC0-01440C4E44F8}"/>
          </ac:spMkLst>
        </pc:spChg>
        <pc:graphicFrameChg chg="add del mod modGraphic">
          <ac:chgData name="Elliot Wareham" userId="S::ewareham@nvcogct.gov::94b64dbb-a8ef-404c-a1f6-8487ea9342e2" providerId="AD" clId="Web-{B9221C97-A669-9B72-1E62-22A0DFF5ACCD}" dt="2023-01-26T19:36:24.257" v="23"/>
          <ac:graphicFrameMkLst>
            <pc:docMk/>
            <pc:sldMk cId="3627610464" sldId="263"/>
            <ac:graphicFrameMk id="5" creationId="{D1DB8944-7CAA-7A88-8F9A-695510343B45}"/>
          </ac:graphicFrameMkLst>
        </pc:graphicFrameChg>
        <pc:graphicFrameChg chg="add mod">
          <ac:chgData name="Elliot Wareham" userId="S::ewareham@nvcogct.gov::94b64dbb-a8ef-404c-a1f6-8487ea9342e2" providerId="AD" clId="Web-{B9221C97-A669-9B72-1E62-22A0DFF5ACCD}" dt="2023-01-26T19:37:16.040" v="45" actId="1076"/>
          <ac:graphicFrameMkLst>
            <pc:docMk/>
            <pc:sldMk cId="3627610464" sldId="263"/>
            <ac:graphicFrameMk id="198" creationId="{B4D1D1AB-A550-E673-0307-8164762A2F42}"/>
          </ac:graphicFrameMkLst>
        </pc:graphicFrameChg>
      </pc:sldChg>
      <pc:sldChg chg="add del replId">
        <pc:chgData name="Elliot Wareham" userId="S::ewareham@nvcogct.gov::94b64dbb-a8ef-404c-a1f6-8487ea9342e2" providerId="AD" clId="Web-{B9221C97-A669-9B72-1E62-22A0DFF5ACCD}" dt="2023-01-31T15:31:31.587" v="672"/>
        <pc:sldMkLst>
          <pc:docMk/>
          <pc:sldMk cId="101870701" sldId="264"/>
        </pc:sldMkLst>
      </pc:sldChg>
      <pc:sldChg chg="add del replId">
        <pc:chgData name="Elliot Wareham" userId="S::ewareham@nvcogct.gov::94b64dbb-a8ef-404c-a1f6-8487ea9342e2" providerId="AD" clId="Web-{B9221C97-A669-9B72-1E62-22A0DFF5ACCD}" dt="2023-01-26T19:35:47.240" v="9"/>
        <pc:sldMkLst>
          <pc:docMk/>
          <pc:sldMk cId="3458107674" sldId="264"/>
        </pc:sldMkLst>
      </pc:sldChg>
      <pc:sldChg chg="modSp add ord replId">
        <pc:chgData name="Elliot Wareham" userId="S::ewareham@nvcogct.gov::94b64dbb-a8ef-404c-a1f6-8487ea9342e2" providerId="AD" clId="Web-{B9221C97-A669-9B72-1E62-22A0DFF5ACCD}" dt="2023-01-31T15:31:09.711" v="670" actId="20577"/>
        <pc:sldMkLst>
          <pc:docMk/>
          <pc:sldMk cId="482433498" sldId="265"/>
        </pc:sldMkLst>
        <pc:spChg chg="mod">
          <ac:chgData name="Elliot Wareham" userId="S::ewareham@nvcogct.gov::94b64dbb-a8ef-404c-a1f6-8487ea9342e2" providerId="AD" clId="Web-{B9221C97-A669-9B72-1E62-22A0DFF5ACCD}" dt="2023-01-31T15:30:55.070" v="662" actId="20577"/>
          <ac:spMkLst>
            <pc:docMk/>
            <pc:sldMk cId="482433498" sldId="265"/>
            <ac:spMk id="2" creationId="{D94058D7-C264-A1B6-CC0C-4A9CEC5D0AFD}"/>
          </ac:spMkLst>
        </pc:spChg>
        <pc:spChg chg="mod">
          <ac:chgData name="Elliot Wareham" userId="S::ewareham@nvcogct.gov::94b64dbb-a8ef-404c-a1f6-8487ea9342e2" providerId="AD" clId="Web-{B9221C97-A669-9B72-1E62-22A0DFF5ACCD}" dt="2023-01-31T15:31:09.711" v="670" actId="20577"/>
          <ac:spMkLst>
            <pc:docMk/>
            <pc:sldMk cId="482433498" sldId="265"/>
            <ac:spMk id="3" creationId="{5FCB3289-1BD1-A947-0C72-C5193B8825E6}"/>
          </ac:spMkLst>
        </pc:spChg>
      </pc:sldChg>
    </pc:docChg>
  </pc:docChgLst>
  <pc:docChgLst>
    <pc:chgData name="Elliot Wareham" userId="S::ewareham@nvcogct.gov::94b64dbb-a8ef-404c-a1f6-8487ea9342e2" providerId="AD" clId="Web-{FD64C18F-A0EB-5B27-A23F-126BAC162C66}"/>
    <pc:docChg chg="mod addSld delSld modSld sldOrd addMainMaster delMainMaster">
      <pc:chgData name="Elliot Wareham" userId="S::ewareham@nvcogct.gov::94b64dbb-a8ef-404c-a1f6-8487ea9342e2" providerId="AD" clId="Web-{FD64C18F-A0EB-5B27-A23F-126BAC162C66}" dt="2023-01-26T19:35:00.497" v="450"/>
      <pc:docMkLst>
        <pc:docMk/>
      </pc:docMkLst>
      <pc:sldChg chg="addSp delSp modSp mod setBg modClrScheme delDesignElem chgLayout">
        <pc:chgData name="Elliot Wareham" userId="S::ewareham@nvcogct.gov::94b64dbb-a8ef-404c-a1f6-8487ea9342e2" providerId="AD" clId="Web-{FD64C18F-A0EB-5B27-A23F-126BAC162C66}" dt="2023-01-26T19:35:00.497" v="450"/>
        <pc:sldMkLst>
          <pc:docMk/>
          <pc:sldMk cId="109857222" sldId="256"/>
        </pc:sldMkLst>
        <pc:spChg chg="mod ord">
          <ac:chgData name="Elliot Wareham" userId="S::ewareham@nvcogct.gov::94b64dbb-a8ef-404c-a1f6-8487ea9342e2" providerId="AD" clId="Web-{FD64C18F-A0EB-5B27-A23F-126BAC162C66}" dt="2023-01-26T19:35:00.497" v="450"/>
          <ac:spMkLst>
            <pc:docMk/>
            <pc:sldMk cId="109857222" sldId="256"/>
            <ac:spMk id="2" creationId="{00000000-0000-0000-0000-000000000000}"/>
          </ac:spMkLst>
        </pc:spChg>
        <pc:spChg chg="mod ord">
          <ac:chgData name="Elliot Wareham" userId="S::ewareham@nvcogct.gov::94b64dbb-a8ef-404c-a1f6-8487ea9342e2" providerId="AD" clId="Web-{FD64C18F-A0EB-5B27-A23F-126BAC162C66}" dt="2023-01-26T19:35:00.497" v="450"/>
          <ac:spMkLst>
            <pc:docMk/>
            <pc:sldMk cId="109857222" sldId="256"/>
            <ac:spMk id="3" creationId="{00000000-0000-0000-0000-000000000000}"/>
          </ac:spMkLst>
        </pc:spChg>
        <pc:spChg chg="add del">
          <ac:chgData name="Elliot Wareham" userId="S::ewareham@nvcogct.gov::94b64dbb-a8ef-404c-a1f6-8487ea9342e2" providerId="AD" clId="Web-{FD64C18F-A0EB-5B27-A23F-126BAC162C66}" dt="2023-01-26T19:35:00.497" v="450"/>
          <ac:spMkLst>
            <pc:docMk/>
            <pc:sldMk cId="109857222" sldId="256"/>
            <ac:spMk id="10" creationId="{A3363022-C969-41E9-8EB2-E4C94908C1FA}"/>
          </ac:spMkLst>
        </pc:spChg>
        <pc:spChg chg="add del">
          <ac:chgData name="Elliot Wareham" userId="S::ewareham@nvcogct.gov::94b64dbb-a8ef-404c-a1f6-8487ea9342e2" providerId="AD" clId="Web-{FD64C18F-A0EB-5B27-A23F-126BAC162C66}" dt="2023-01-26T19:35:00.497" v="450"/>
          <ac:spMkLst>
            <pc:docMk/>
            <pc:sldMk cId="109857222" sldId="256"/>
            <ac:spMk id="12" creationId="{8D1AD6B3-BE88-4CEB-BA17-790657CC4729}"/>
          </ac:spMkLst>
        </pc:spChg>
        <pc:grpChg chg="add del">
          <ac:chgData name="Elliot Wareham" userId="S::ewareham@nvcogct.gov::94b64dbb-a8ef-404c-a1f6-8487ea9342e2" providerId="AD" clId="Web-{FD64C18F-A0EB-5B27-A23F-126BAC162C66}" dt="2023-01-26T19:35:00.497" v="450"/>
          <ac:grpSpMkLst>
            <pc:docMk/>
            <pc:sldMk cId="109857222" sldId="256"/>
            <ac:grpSpMk id="14" creationId="{89D1390B-7E13-4B4F-9CB2-391063412E54}"/>
          </ac:grpSpMkLst>
        </pc:grpChg>
        <pc:picChg chg="add">
          <ac:chgData name="Elliot Wareham" userId="S::ewareham@nvcogct.gov::94b64dbb-a8ef-404c-a1f6-8487ea9342e2" providerId="AD" clId="Web-{FD64C18F-A0EB-5B27-A23F-126BAC162C66}" dt="2023-01-26T18:08:48.025" v="7"/>
          <ac:picMkLst>
            <pc:docMk/>
            <pc:sldMk cId="109857222" sldId="256"/>
            <ac:picMk id="7" creationId="{BA747BF1-F082-6138-9E10-CB57F17E6E9E}"/>
          </ac:picMkLst>
        </pc:picChg>
      </pc:sldChg>
      <pc:sldChg chg="addSp delSp modSp new mod setBg modClrScheme delDesignElem chgLayout">
        <pc:chgData name="Elliot Wareham" userId="S::ewareham@nvcogct.gov::94b64dbb-a8ef-404c-a1f6-8487ea9342e2" providerId="AD" clId="Web-{FD64C18F-A0EB-5B27-A23F-126BAC162C66}" dt="2023-01-26T19:35:00.497" v="450"/>
        <pc:sldMkLst>
          <pc:docMk/>
          <pc:sldMk cId="3254733718" sldId="257"/>
        </pc:sldMkLst>
        <pc:spChg chg="mod ord">
          <ac:chgData name="Elliot Wareham" userId="S::ewareham@nvcogct.gov::94b64dbb-a8ef-404c-a1f6-8487ea9342e2" providerId="AD" clId="Web-{FD64C18F-A0EB-5B27-A23F-126BAC162C66}" dt="2023-01-26T19:35:00.497" v="450"/>
          <ac:spMkLst>
            <pc:docMk/>
            <pc:sldMk cId="3254733718" sldId="257"/>
            <ac:spMk id="2" creationId="{D94058D7-C264-A1B6-CC0C-4A9CEC5D0AFD}"/>
          </ac:spMkLst>
        </pc:spChg>
        <pc:spChg chg="mod ord">
          <ac:chgData name="Elliot Wareham" userId="S::ewareham@nvcogct.gov::94b64dbb-a8ef-404c-a1f6-8487ea9342e2" providerId="AD" clId="Web-{FD64C18F-A0EB-5B27-A23F-126BAC162C66}" dt="2023-01-26T19:35:00.497" v="450"/>
          <ac:spMkLst>
            <pc:docMk/>
            <pc:sldMk cId="3254733718" sldId="257"/>
            <ac:spMk id="3" creationId="{5FCB3289-1BD1-A947-0C72-C5193B8825E6}"/>
          </ac:spMkLst>
        </pc:spChg>
        <pc:spChg chg="add del">
          <ac:chgData name="Elliot Wareham" userId="S::ewareham@nvcogct.gov::94b64dbb-a8ef-404c-a1f6-8487ea9342e2" providerId="AD" clId="Web-{FD64C18F-A0EB-5B27-A23F-126BAC162C66}" dt="2023-01-26T18:09:38.089" v="13"/>
          <ac:spMkLst>
            <pc:docMk/>
            <pc:sldMk cId="3254733718" sldId="257"/>
            <ac:spMk id="8" creationId="{4BC99CB9-DDAD-44A2-8A1C-E3AF4E72DF5C}"/>
          </ac:spMkLst>
        </pc:spChg>
        <pc:spChg chg="add del">
          <ac:chgData name="Elliot Wareham" userId="S::ewareham@nvcogct.gov::94b64dbb-a8ef-404c-a1f6-8487ea9342e2" providerId="AD" clId="Web-{FD64C18F-A0EB-5B27-A23F-126BAC162C66}" dt="2023-01-26T18:09:38.089" v="13"/>
          <ac:spMkLst>
            <pc:docMk/>
            <pc:sldMk cId="3254733718" sldId="257"/>
            <ac:spMk id="10" creationId="{64053CBF-3932-45FF-8285-EE5146085F3A}"/>
          </ac:spMkLst>
        </pc:spChg>
        <pc:spChg chg="add del">
          <ac:chgData name="Elliot Wareham" userId="S::ewareham@nvcogct.gov::94b64dbb-a8ef-404c-a1f6-8487ea9342e2" providerId="AD" clId="Web-{FD64C18F-A0EB-5B27-A23F-126BAC162C66}" dt="2023-01-26T18:09:38.073" v="12"/>
          <ac:spMkLst>
            <pc:docMk/>
            <pc:sldMk cId="3254733718" sldId="257"/>
            <ac:spMk id="27" creationId="{4BC99CB9-DDAD-44A2-8A1C-E3AF4E72DF5C}"/>
          </ac:spMkLst>
        </pc:spChg>
        <pc:spChg chg="add del">
          <ac:chgData name="Elliot Wareham" userId="S::ewareham@nvcogct.gov::94b64dbb-a8ef-404c-a1f6-8487ea9342e2" providerId="AD" clId="Web-{FD64C18F-A0EB-5B27-A23F-126BAC162C66}" dt="2023-01-26T18:09:38.073" v="12"/>
          <ac:spMkLst>
            <pc:docMk/>
            <pc:sldMk cId="3254733718" sldId="257"/>
            <ac:spMk id="29" creationId="{64053CBF-3932-45FF-8285-EE5146085F3A}"/>
          </ac:spMkLst>
        </pc:spChg>
        <pc:spChg chg="add del">
          <ac:chgData name="Elliot Wareham" userId="S::ewareham@nvcogct.gov::94b64dbb-a8ef-404c-a1f6-8487ea9342e2" providerId="AD" clId="Web-{FD64C18F-A0EB-5B27-A23F-126BAC162C66}" dt="2023-01-26T19:35:00.497" v="450"/>
          <ac:spMkLst>
            <pc:docMk/>
            <pc:sldMk cId="3254733718" sldId="257"/>
            <ac:spMk id="43" creationId="{FA3C7DEA-BCC2-4295-8850-147993296189}"/>
          </ac:spMkLst>
        </pc:spChg>
        <pc:spChg chg="add del">
          <ac:chgData name="Elliot Wareham" userId="S::ewareham@nvcogct.gov::94b64dbb-a8ef-404c-a1f6-8487ea9342e2" providerId="AD" clId="Web-{FD64C18F-A0EB-5B27-A23F-126BAC162C66}" dt="2023-01-26T19:35:00.497" v="450"/>
          <ac:spMkLst>
            <pc:docMk/>
            <pc:sldMk cId="3254733718" sldId="257"/>
            <ac:spMk id="44" creationId="{C289949D-B9F6-468A-86FE-2694DC5AE773}"/>
          </ac:spMkLst>
        </pc:spChg>
        <pc:grpChg chg="add del">
          <ac:chgData name="Elliot Wareham" userId="S::ewareham@nvcogct.gov::94b64dbb-a8ef-404c-a1f6-8487ea9342e2" providerId="AD" clId="Web-{FD64C18F-A0EB-5B27-A23F-126BAC162C66}" dt="2023-01-26T18:09:38.089" v="13"/>
          <ac:grpSpMkLst>
            <pc:docMk/>
            <pc:sldMk cId="3254733718" sldId="257"/>
            <ac:grpSpMk id="12" creationId="{2E751C04-BEA6-446B-A678-9C74819EBD4C}"/>
          </ac:grpSpMkLst>
        </pc:grpChg>
        <pc:grpChg chg="add del">
          <ac:chgData name="Elliot Wareham" userId="S::ewareham@nvcogct.gov::94b64dbb-a8ef-404c-a1f6-8487ea9342e2" providerId="AD" clId="Web-{FD64C18F-A0EB-5B27-A23F-126BAC162C66}" dt="2023-01-26T18:09:38.089" v="13"/>
          <ac:grpSpMkLst>
            <pc:docMk/>
            <pc:sldMk cId="3254733718" sldId="257"/>
            <ac:grpSpMk id="18" creationId="{B63ACBA3-DEFD-4C6D-BBA0-64468FA99C2D}"/>
          </ac:grpSpMkLst>
        </pc:grpChg>
        <pc:grpChg chg="add del">
          <ac:chgData name="Elliot Wareham" userId="S::ewareham@nvcogct.gov::94b64dbb-a8ef-404c-a1f6-8487ea9342e2" providerId="AD" clId="Web-{FD64C18F-A0EB-5B27-A23F-126BAC162C66}" dt="2023-01-26T18:09:38.073" v="12"/>
          <ac:grpSpMkLst>
            <pc:docMk/>
            <pc:sldMk cId="3254733718" sldId="257"/>
            <ac:grpSpMk id="31" creationId="{2E751C04-BEA6-446B-A678-9C74819EBD4C}"/>
          </ac:grpSpMkLst>
        </pc:grpChg>
        <pc:grpChg chg="add del">
          <ac:chgData name="Elliot Wareham" userId="S::ewareham@nvcogct.gov::94b64dbb-a8ef-404c-a1f6-8487ea9342e2" providerId="AD" clId="Web-{FD64C18F-A0EB-5B27-A23F-126BAC162C66}" dt="2023-01-26T18:09:38.073" v="12"/>
          <ac:grpSpMkLst>
            <pc:docMk/>
            <pc:sldMk cId="3254733718" sldId="257"/>
            <ac:grpSpMk id="37" creationId="{B63ACBA3-DEFD-4C6D-BBA0-64468FA99C2D}"/>
          </ac:grpSpMkLst>
        </pc:grpChg>
        <pc:grpChg chg="add del">
          <ac:chgData name="Elliot Wareham" userId="S::ewareham@nvcogct.gov::94b64dbb-a8ef-404c-a1f6-8487ea9342e2" providerId="AD" clId="Web-{FD64C18F-A0EB-5B27-A23F-126BAC162C66}" dt="2023-01-26T19:35:00.497" v="450"/>
          <ac:grpSpMkLst>
            <pc:docMk/>
            <pc:sldMk cId="3254733718" sldId="257"/>
            <ac:grpSpMk id="45" creationId="{E4DF0958-0C87-4C28-9554-2FADC788C2B1}"/>
          </ac:grpSpMkLst>
        </pc:grpChg>
      </pc:sldChg>
      <pc:sldChg chg="addSp delSp modSp add mod replId modClrScheme delDesignElem chgLayout modNotes">
        <pc:chgData name="Elliot Wareham" userId="S::ewareham@nvcogct.gov::94b64dbb-a8ef-404c-a1f6-8487ea9342e2" providerId="AD" clId="Web-{FD64C18F-A0EB-5B27-A23F-126BAC162C66}" dt="2023-01-26T19:35:00.497" v="450"/>
        <pc:sldMkLst>
          <pc:docMk/>
          <pc:sldMk cId="2451918676" sldId="258"/>
        </pc:sldMkLst>
        <pc:spChg chg="mod ord">
          <ac:chgData name="Elliot Wareham" userId="S::ewareham@nvcogct.gov::94b64dbb-a8ef-404c-a1f6-8487ea9342e2" providerId="AD" clId="Web-{FD64C18F-A0EB-5B27-A23F-126BAC162C66}" dt="2023-01-26T19:35:00.497" v="450"/>
          <ac:spMkLst>
            <pc:docMk/>
            <pc:sldMk cId="2451918676" sldId="258"/>
            <ac:spMk id="2" creationId="{D94058D7-C264-A1B6-CC0C-4A9CEC5D0AFD}"/>
          </ac:spMkLst>
        </pc:spChg>
        <pc:spChg chg="mod ord">
          <ac:chgData name="Elliot Wareham" userId="S::ewareham@nvcogct.gov::94b64dbb-a8ef-404c-a1f6-8487ea9342e2" providerId="AD" clId="Web-{FD64C18F-A0EB-5B27-A23F-126BAC162C66}" dt="2023-01-26T19:35:00.497" v="450"/>
          <ac:spMkLst>
            <pc:docMk/>
            <pc:sldMk cId="2451918676" sldId="258"/>
            <ac:spMk id="3" creationId="{5FCB3289-1BD1-A947-0C72-C5193B8825E6}"/>
          </ac:spMkLst>
        </pc:spChg>
        <pc:spChg chg="add del">
          <ac:chgData name="Elliot Wareham" userId="S::ewareham@nvcogct.gov::94b64dbb-a8ef-404c-a1f6-8487ea9342e2" providerId="AD" clId="Web-{FD64C18F-A0EB-5B27-A23F-126BAC162C66}" dt="2023-01-26T19:35:00.497" v="450"/>
          <ac:spMkLst>
            <pc:docMk/>
            <pc:sldMk cId="2451918676" sldId="258"/>
            <ac:spMk id="43" creationId="{FA3C7DEA-BCC2-4295-8850-147993296189}"/>
          </ac:spMkLst>
        </pc:spChg>
        <pc:spChg chg="add del">
          <ac:chgData name="Elliot Wareham" userId="S::ewareham@nvcogct.gov::94b64dbb-a8ef-404c-a1f6-8487ea9342e2" providerId="AD" clId="Web-{FD64C18F-A0EB-5B27-A23F-126BAC162C66}" dt="2023-01-26T19:35:00.497" v="450"/>
          <ac:spMkLst>
            <pc:docMk/>
            <pc:sldMk cId="2451918676" sldId="258"/>
            <ac:spMk id="44" creationId="{C289949D-B9F6-468A-86FE-2694DC5AE773}"/>
          </ac:spMkLst>
        </pc:spChg>
        <pc:grpChg chg="add del">
          <ac:chgData name="Elliot Wareham" userId="S::ewareham@nvcogct.gov::94b64dbb-a8ef-404c-a1f6-8487ea9342e2" providerId="AD" clId="Web-{FD64C18F-A0EB-5B27-A23F-126BAC162C66}" dt="2023-01-26T19:35:00.497" v="450"/>
          <ac:grpSpMkLst>
            <pc:docMk/>
            <pc:sldMk cId="2451918676" sldId="258"/>
            <ac:grpSpMk id="45" creationId="{E4DF0958-0C87-4C28-9554-2FADC788C2B1}"/>
          </ac:grpSpMkLst>
        </pc:grpChg>
      </pc:sldChg>
      <pc:sldChg chg="addSp delSp modSp add mod ord replId modClrScheme delDesignElem chgLayout">
        <pc:chgData name="Elliot Wareham" userId="S::ewareham@nvcogct.gov::94b64dbb-a8ef-404c-a1f6-8487ea9342e2" providerId="AD" clId="Web-{FD64C18F-A0EB-5B27-A23F-126BAC162C66}" dt="2023-01-26T19:35:00.497" v="450"/>
        <pc:sldMkLst>
          <pc:docMk/>
          <pc:sldMk cId="3527816902" sldId="259"/>
        </pc:sldMkLst>
        <pc:spChg chg="mod ord">
          <ac:chgData name="Elliot Wareham" userId="S::ewareham@nvcogct.gov::94b64dbb-a8ef-404c-a1f6-8487ea9342e2" providerId="AD" clId="Web-{FD64C18F-A0EB-5B27-A23F-126BAC162C66}" dt="2023-01-26T19:35:00.497" v="450"/>
          <ac:spMkLst>
            <pc:docMk/>
            <pc:sldMk cId="3527816902" sldId="259"/>
            <ac:spMk id="2" creationId="{D94058D7-C264-A1B6-CC0C-4A9CEC5D0AFD}"/>
          </ac:spMkLst>
        </pc:spChg>
        <pc:spChg chg="mod ord">
          <ac:chgData name="Elliot Wareham" userId="S::ewareham@nvcogct.gov::94b64dbb-a8ef-404c-a1f6-8487ea9342e2" providerId="AD" clId="Web-{FD64C18F-A0EB-5B27-A23F-126BAC162C66}" dt="2023-01-26T19:35:00.497" v="450"/>
          <ac:spMkLst>
            <pc:docMk/>
            <pc:sldMk cId="3527816902" sldId="259"/>
            <ac:spMk id="3" creationId="{5FCB3289-1BD1-A947-0C72-C5193B8825E6}"/>
          </ac:spMkLst>
        </pc:spChg>
        <pc:spChg chg="add del">
          <ac:chgData name="Elliot Wareham" userId="S::ewareham@nvcogct.gov::94b64dbb-a8ef-404c-a1f6-8487ea9342e2" providerId="AD" clId="Web-{FD64C18F-A0EB-5B27-A23F-126BAC162C66}" dt="2023-01-26T19:35:00.497" v="450"/>
          <ac:spMkLst>
            <pc:docMk/>
            <pc:sldMk cId="3527816902" sldId="259"/>
            <ac:spMk id="43" creationId="{FA3C7DEA-BCC2-4295-8850-147993296189}"/>
          </ac:spMkLst>
        </pc:spChg>
        <pc:spChg chg="add del">
          <ac:chgData name="Elliot Wareham" userId="S::ewareham@nvcogct.gov::94b64dbb-a8ef-404c-a1f6-8487ea9342e2" providerId="AD" clId="Web-{FD64C18F-A0EB-5B27-A23F-126BAC162C66}" dt="2023-01-26T19:35:00.497" v="450"/>
          <ac:spMkLst>
            <pc:docMk/>
            <pc:sldMk cId="3527816902" sldId="259"/>
            <ac:spMk id="44" creationId="{C289949D-B9F6-468A-86FE-2694DC5AE773}"/>
          </ac:spMkLst>
        </pc:spChg>
        <pc:grpChg chg="add del">
          <ac:chgData name="Elliot Wareham" userId="S::ewareham@nvcogct.gov::94b64dbb-a8ef-404c-a1f6-8487ea9342e2" providerId="AD" clId="Web-{FD64C18F-A0EB-5B27-A23F-126BAC162C66}" dt="2023-01-26T19:35:00.497" v="450"/>
          <ac:grpSpMkLst>
            <pc:docMk/>
            <pc:sldMk cId="3527816902" sldId="259"/>
            <ac:grpSpMk id="45" creationId="{E4DF0958-0C87-4C28-9554-2FADC788C2B1}"/>
          </ac:grpSpMkLst>
        </pc:grpChg>
      </pc:sldChg>
      <pc:sldChg chg="new del">
        <pc:chgData name="Elliot Wareham" userId="S::ewareham@nvcogct.gov::94b64dbb-a8ef-404c-a1f6-8487ea9342e2" providerId="AD" clId="Web-{FD64C18F-A0EB-5B27-A23F-126BAC162C66}" dt="2023-01-26T18:10:27.794" v="26"/>
        <pc:sldMkLst>
          <pc:docMk/>
          <pc:sldMk cId="1396685576" sldId="260"/>
        </pc:sldMkLst>
      </pc:sldChg>
      <pc:sldChg chg="addSp delSp modSp add mod replId modClrScheme delDesignElem chgLayout">
        <pc:chgData name="Elliot Wareham" userId="S::ewareham@nvcogct.gov::94b64dbb-a8ef-404c-a1f6-8487ea9342e2" providerId="AD" clId="Web-{FD64C18F-A0EB-5B27-A23F-126BAC162C66}" dt="2023-01-26T19:35:00.497" v="450"/>
        <pc:sldMkLst>
          <pc:docMk/>
          <pc:sldMk cId="1974410982" sldId="260"/>
        </pc:sldMkLst>
        <pc:spChg chg="mod ord">
          <ac:chgData name="Elliot Wareham" userId="S::ewareham@nvcogct.gov::94b64dbb-a8ef-404c-a1f6-8487ea9342e2" providerId="AD" clId="Web-{FD64C18F-A0EB-5B27-A23F-126BAC162C66}" dt="2023-01-26T19:35:00.497" v="450"/>
          <ac:spMkLst>
            <pc:docMk/>
            <pc:sldMk cId="1974410982" sldId="260"/>
            <ac:spMk id="2" creationId="{D94058D7-C264-A1B6-CC0C-4A9CEC5D0AFD}"/>
          </ac:spMkLst>
        </pc:spChg>
        <pc:spChg chg="mod ord">
          <ac:chgData name="Elliot Wareham" userId="S::ewareham@nvcogct.gov::94b64dbb-a8ef-404c-a1f6-8487ea9342e2" providerId="AD" clId="Web-{FD64C18F-A0EB-5B27-A23F-126BAC162C66}" dt="2023-01-26T19:35:00.497" v="450"/>
          <ac:spMkLst>
            <pc:docMk/>
            <pc:sldMk cId="1974410982" sldId="260"/>
            <ac:spMk id="3" creationId="{5FCB3289-1BD1-A947-0C72-C5193B8825E6}"/>
          </ac:spMkLst>
        </pc:spChg>
        <pc:spChg chg="add del">
          <ac:chgData name="Elliot Wareham" userId="S::ewareham@nvcogct.gov::94b64dbb-a8ef-404c-a1f6-8487ea9342e2" providerId="AD" clId="Web-{FD64C18F-A0EB-5B27-A23F-126BAC162C66}" dt="2023-01-26T19:35:00.497" v="450"/>
          <ac:spMkLst>
            <pc:docMk/>
            <pc:sldMk cId="1974410982" sldId="260"/>
            <ac:spMk id="43" creationId="{FA3C7DEA-BCC2-4295-8850-147993296189}"/>
          </ac:spMkLst>
        </pc:spChg>
        <pc:spChg chg="add del">
          <ac:chgData name="Elliot Wareham" userId="S::ewareham@nvcogct.gov::94b64dbb-a8ef-404c-a1f6-8487ea9342e2" providerId="AD" clId="Web-{FD64C18F-A0EB-5B27-A23F-126BAC162C66}" dt="2023-01-26T19:35:00.497" v="450"/>
          <ac:spMkLst>
            <pc:docMk/>
            <pc:sldMk cId="1974410982" sldId="260"/>
            <ac:spMk id="44" creationId="{C289949D-B9F6-468A-86FE-2694DC5AE773}"/>
          </ac:spMkLst>
        </pc:spChg>
        <pc:grpChg chg="add del">
          <ac:chgData name="Elliot Wareham" userId="S::ewareham@nvcogct.gov::94b64dbb-a8ef-404c-a1f6-8487ea9342e2" providerId="AD" clId="Web-{FD64C18F-A0EB-5B27-A23F-126BAC162C66}" dt="2023-01-26T19:35:00.497" v="450"/>
          <ac:grpSpMkLst>
            <pc:docMk/>
            <pc:sldMk cId="1974410982" sldId="260"/>
            <ac:grpSpMk id="45" creationId="{E4DF0958-0C87-4C28-9554-2FADC788C2B1}"/>
          </ac:grpSpMkLst>
        </pc:grpChg>
      </pc:sldChg>
      <pc:sldChg chg="new del">
        <pc:chgData name="Elliot Wareham" userId="S::ewareham@nvcogct.gov::94b64dbb-a8ef-404c-a1f6-8487ea9342e2" providerId="AD" clId="Web-{FD64C18F-A0EB-5B27-A23F-126BAC162C66}" dt="2023-01-26T18:12:29.703" v="41"/>
        <pc:sldMkLst>
          <pc:docMk/>
          <pc:sldMk cId="1163898962" sldId="261"/>
        </pc:sldMkLst>
      </pc:sldChg>
      <pc:sldChg chg="addSp delSp modSp add mod replId modClrScheme delDesignElem chgLayout">
        <pc:chgData name="Elliot Wareham" userId="S::ewareham@nvcogct.gov::94b64dbb-a8ef-404c-a1f6-8487ea9342e2" providerId="AD" clId="Web-{FD64C18F-A0EB-5B27-A23F-126BAC162C66}" dt="2023-01-26T19:35:00.497" v="450"/>
        <pc:sldMkLst>
          <pc:docMk/>
          <pc:sldMk cId="2761554254" sldId="261"/>
        </pc:sldMkLst>
        <pc:spChg chg="mod ord">
          <ac:chgData name="Elliot Wareham" userId="S::ewareham@nvcogct.gov::94b64dbb-a8ef-404c-a1f6-8487ea9342e2" providerId="AD" clId="Web-{FD64C18F-A0EB-5B27-A23F-126BAC162C66}" dt="2023-01-26T19:35:00.497" v="450"/>
          <ac:spMkLst>
            <pc:docMk/>
            <pc:sldMk cId="2761554254" sldId="261"/>
            <ac:spMk id="2" creationId="{D94058D7-C264-A1B6-CC0C-4A9CEC5D0AFD}"/>
          </ac:spMkLst>
        </pc:spChg>
        <pc:spChg chg="add del mod">
          <ac:chgData name="Elliot Wareham" userId="S::ewareham@nvcogct.gov::94b64dbb-a8ef-404c-a1f6-8487ea9342e2" providerId="AD" clId="Web-{FD64C18F-A0EB-5B27-A23F-126BAC162C66}" dt="2023-01-26T19:33:53.933" v="438"/>
          <ac:spMkLst>
            <pc:docMk/>
            <pc:sldMk cId="2761554254" sldId="261"/>
            <ac:spMk id="3" creationId="{5FCB3289-1BD1-A947-0C72-C5193B8825E6}"/>
          </ac:spMkLst>
        </pc:spChg>
        <pc:spChg chg="add del">
          <ac:chgData name="Elliot Wareham" userId="S::ewareham@nvcogct.gov::94b64dbb-a8ef-404c-a1f6-8487ea9342e2" providerId="AD" clId="Web-{FD64C18F-A0EB-5B27-A23F-126BAC162C66}" dt="2023-01-26T19:33:53.933" v="438"/>
          <ac:spMkLst>
            <pc:docMk/>
            <pc:sldMk cId="2761554254" sldId="261"/>
            <ac:spMk id="43" creationId="{FA3C7DEA-BCC2-4295-8850-147993296189}"/>
          </ac:spMkLst>
        </pc:spChg>
        <pc:spChg chg="add del">
          <ac:chgData name="Elliot Wareham" userId="S::ewareham@nvcogct.gov::94b64dbb-a8ef-404c-a1f6-8487ea9342e2" providerId="AD" clId="Web-{FD64C18F-A0EB-5B27-A23F-126BAC162C66}" dt="2023-01-26T19:33:53.933" v="438"/>
          <ac:spMkLst>
            <pc:docMk/>
            <pc:sldMk cId="2761554254" sldId="261"/>
            <ac:spMk id="44" creationId="{C289949D-B9F6-468A-86FE-2694DC5AE773}"/>
          </ac:spMkLst>
        </pc:spChg>
        <pc:spChg chg="add del">
          <ac:chgData name="Elliot Wareham" userId="S::ewareham@nvcogct.gov::94b64dbb-a8ef-404c-a1f6-8487ea9342e2" providerId="AD" clId="Web-{FD64C18F-A0EB-5B27-A23F-126BAC162C66}" dt="2023-01-26T19:33:47.246" v="434"/>
          <ac:spMkLst>
            <pc:docMk/>
            <pc:sldMk cId="2761554254" sldId="261"/>
            <ac:spMk id="51" creationId="{BACC6370-2D7E-4714-9D71-7542949D7D5D}"/>
          </ac:spMkLst>
        </pc:spChg>
        <pc:spChg chg="add del">
          <ac:chgData name="Elliot Wareham" userId="S::ewareham@nvcogct.gov::94b64dbb-a8ef-404c-a1f6-8487ea9342e2" providerId="AD" clId="Web-{FD64C18F-A0EB-5B27-A23F-126BAC162C66}" dt="2023-01-26T19:33:42.511" v="432"/>
          <ac:spMkLst>
            <pc:docMk/>
            <pc:sldMk cId="2761554254" sldId="261"/>
            <ac:spMk id="52" creationId="{6A84B152-3496-4C52-AF08-97AFFC09DD2C}"/>
          </ac:spMkLst>
        </pc:spChg>
        <pc:spChg chg="add del">
          <ac:chgData name="Elliot Wareham" userId="S::ewareham@nvcogct.gov::94b64dbb-a8ef-404c-a1f6-8487ea9342e2" providerId="AD" clId="Web-{FD64C18F-A0EB-5B27-A23F-126BAC162C66}" dt="2023-01-26T19:33:47.246" v="434"/>
          <ac:spMkLst>
            <pc:docMk/>
            <pc:sldMk cId="2761554254" sldId="261"/>
            <ac:spMk id="53" creationId="{F68B3F68-107C-434F-AA38-110D5EA91B85}"/>
          </ac:spMkLst>
        </pc:spChg>
        <pc:spChg chg="add del">
          <ac:chgData name="Elliot Wareham" userId="S::ewareham@nvcogct.gov::94b64dbb-a8ef-404c-a1f6-8487ea9342e2" providerId="AD" clId="Web-{FD64C18F-A0EB-5B27-A23F-126BAC162C66}" dt="2023-01-26T19:33:42.511" v="432"/>
          <ac:spMkLst>
            <pc:docMk/>
            <pc:sldMk cId="2761554254" sldId="261"/>
            <ac:spMk id="54" creationId="{6B2ADB95-0FA3-4BD7-A8AC-89D014A83E5B}"/>
          </ac:spMkLst>
        </pc:spChg>
        <pc:spChg chg="add del">
          <ac:chgData name="Elliot Wareham" userId="S::ewareham@nvcogct.gov::94b64dbb-a8ef-404c-a1f6-8487ea9342e2" providerId="AD" clId="Web-{FD64C18F-A0EB-5B27-A23F-126BAC162C66}" dt="2023-01-26T19:33:47.246" v="434"/>
          <ac:spMkLst>
            <pc:docMk/>
            <pc:sldMk cId="2761554254" sldId="261"/>
            <ac:spMk id="55" creationId="{AAD0DBB9-1A4B-4391-81D4-CB19F9AB918A}"/>
          </ac:spMkLst>
        </pc:spChg>
        <pc:spChg chg="add del">
          <ac:chgData name="Elliot Wareham" userId="S::ewareham@nvcogct.gov::94b64dbb-a8ef-404c-a1f6-8487ea9342e2" providerId="AD" clId="Web-{FD64C18F-A0EB-5B27-A23F-126BAC162C66}" dt="2023-01-26T19:33:42.511" v="432"/>
          <ac:spMkLst>
            <pc:docMk/>
            <pc:sldMk cId="2761554254" sldId="261"/>
            <ac:spMk id="56" creationId="{C924DBCE-E731-4B22-8181-A39C1D86276C}"/>
          </ac:spMkLst>
        </pc:spChg>
        <pc:spChg chg="add del">
          <ac:chgData name="Elliot Wareham" userId="S::ewareham@nvcogct.gov::94b64dbb-a8ef-404c-a1f6-8487ea9342e2" providerId="AD" clId="Web-{FD64C18F-A0EB-5B27-A23F-126BAC162C66}" dt="2023-01-26T19:33:47.246" v="434"/>
          <ac:spMkLst>
            <pc:docMk/>
            <pc:sldMk cId="2761554254" sldId="261"/>
            <ac:spMk id="57" creationId="{063BBA22-50EA-4C4D-BE05-F1CE4E63AA56}"/>
          </ac:spMkLst>
        </pc:spChg>
        <pc:spChg chg="add del">
          <ac:chgData name="Elliot Wareham" userId="S::ewareham@nvcogct.gov::94b64dbb-a8ef-404c-a1f6-8487ea9342e2" providerId="AD" clId="Web-{FD64C18F-A0EB-5B27-A23F-126BAC162C66}" dt="2023-01-26T19:33:42.511" v="432"/>
          <ac:spMkLst>
            <pc:docMk/>
            <pc:sldMk cId="2761554254" sldId="261"/>
            <ac:spMk id="58" creationId="{4CBF9756-6AC8-4C65-84DF-56FBFFA1D873}"/>
          </ac:spMkLst>
        </pc:spChg>
        <pc:spChg chg="add del">
          <ac:chgData name="Elliot Wareham" userId="S::ewareham@nvcogct.gov::94b64dbb-a8ef-404c-a1f6-8487ea9342e2" providerId="AD" clId="Web-{FD64C18F-A0EB-5B27-A23F-126BAC162C66}" dt="2023-01-26T19:33:42.511" v="432"/>
          <ac:spMkLst>
            <pc:docMk/>
            <pc:sldMk cId="2761554254" sldId="261"/>
            <ac:spMk id="60" creationId="{2D385988-EAAF-4C27-AF8A-2BFBECAF3D4F}"/>
          </ac:spMkLst>
        </pc:spChg>
        <pc:spChg chg="add del">
          <ac:chgData name="Elliot Wareham" userId="S::ewareham@nvcogct.gov::94b64dbb-a8ef-404c-a1f6-8487ea9342e2" providerId="AD" clId="Web-{FD64C18F-A0EB-5B27-A23F-126BAC162C66}" dt="2023-01-26T19:33:42.511" v="432"/>
          <ac:spMkLst>
            <pc:docMk/>
            <pc:sldMk cId="2761554254" sldId="261"/>
            <ac:spMk id="64" creationId="{B621D332-7329-4994-8836-C429A51B7549}"/>
          </ac:spMkLst>
        </pc:spChg>
        <pc:spChg chg="add del">
          <ac:chgData name="Elliot Wareham" userId="S::ewareham@nvcogct.gov::94b64dbb-a8ef-404c-a1f6-8487ea9342e2" providerId="AD" clId="Web-{FD64C18F-A0EB-5B27-A23F-126BAC162C66}" dt="2023-01-26T19:33:42.511" v="432"/>
          <ac:spMkLst>
            <pc:docMk/>
            <pc:sldMk cId="2761554254" sldId="261"/>
            <ac:spMk id="66" creationId="{2D20F754-35A9-4508-BE3C-C59996D1437B}"/>
          </ac:spMkLst>
        </pc:spChg>
        <pc:spChg chg="add del">
          <ac:chgData name="Elliot Wareham" userId="S::ewareham@nvcogct.gov::94b64dbb-a8ef-404c-a1f6-8487ea9342e2" providerId="AD" clId="Web-{FD64C18F-A0EB-5B27-A23F-126BAC162C66}" dt="2023-01-26T19:33:53.886" v="436"/>
          <ac:spMkLst>
            <pc:docMk/>
            <pc:sldMk cId="2761554254" sldId="261"/>
            <ac:spMk id="70" creationId="{D3E17859-C5F0-476F-A082-A4CB8841DB24}"/>
          </ac:spMkLst>
        </pc:spChg>
        <pc:spChg chg="add del">
          <ac:chgData name="Elliot Wareham" userId="S::ewareham@nvcogct.gov::94b64dbb-a8ef-404c-a1f6-8487ea9342e2" providerId="AD" clId="Web-{FD64C18F-A0EB-5B27-A23F-126BAC162C66}" dt="2023-01-26T19:33:53.886" v="436"/>
          <ac:spMkLst>
            <pc:docMk/>
            <pc:sldMk cId="2761554254" sldId="261"/>
            <ac:spMk id="72" creationId="{70BEB1E7-2F88-40BC-B73D-42E5B6F80BFC}"/>
          </ac:spMkLst>
        </pc:spChg>
        <pc:spChg chg="add del">
          <ac:chgData name="Elliot Wareham" userId="S::ewareham@nvcogct.gov::94b64dbb-a8ef-404c-a1f6-8487ea9342e2" providerId="AD" clId="Web-{FD64C18F-A0EB-5B27-A23F-126BAC162C66}" dt="2023-01-26T19:33:53.886" v="436"/>
          <ac:spMkLst>
            <pc:docMk/>
            <pc:sldMk cId="2761554254" sldId="261"/>
            <ac:spMk id="73" creationId="{A7B99495-F43F-4D80-A44F-2CB4764EB90B}"/>
          </ac:spMkLst>
        </pc:spChg>
        <pc:spChg chg="add del">
          <ac:chgData name="Elliot Wareham" userId="S::ewareham@nvcogct.gov::94b64dbb-a8ef-404c-a1f6-8487ea9342e2" providerId="AD" clId="Web-{FD64C18F-A0EB-5B27-A23F-126BAC162C66}" dt="2023-01-26T19:34:37.716" v="443"/>
          <ac:spMkLst>
            <pc:docMk/>
            <pc:sldMk cId="2761554254" sldId="261"/>
            <ac:spMk id="76" creationId="{FA3C7DEA-BCC2-4295-8850-147993296189}"/>
          </ac:spMkLst>
        </pc:spChg>
        <pc:spChg chg="add del">
          <ac:chgData name="Elliot Wareham" userId="S::ewareham@nvcogct.gov::94b64dbb-a8ef-404c-a1f6-8487ea9342e2" providerId="AD" clId="Web-{FD64C18F-A0EB-5B27-A23F-126BAC162C66}" dt="2023-01-26T19:34:37.716" v="443"/>
          <ac:spMkLst>
            <pc:docMk/>
            <pc:sldMk cId="2761554254" sldId="261"/>
            <ac:spMk id="77" creationId="{C289949D-B9F6-468A-86FE-2694DC5AE773}"/>
          </ac:spMkLst>
        </pc:spChg>
        <pc:spChg chg="mod replId">
          <ac:chgData name="Elliot Wareham" userId="S::ewareham@nvcogct.gov::94b64dbb-a8ef-404c-a1f6-8487ea9342e2" providerId="AD" clId="Web-{FD64C18F-A0EB-5B27-A23F-126BAC162C66}" dt="2023-01-26T19:33:53.886" v="437"/>
          <ac:spMkLst>
            <pc:docMk/>
            <pc:sldMk cId="2761554254" sldId="261"/>
            <ac:spMk id="80" creationId="{E52F51E0-B50B-43EA-B6AC-C16BD29C3EDD}"/>
          </ac:spMkLst>
        </pc:spChg>
        <pc:spChg chg="mod replId">
          <ac:chgData name="Elliot Wareham" userId="S::ewareham@nvcogct.gov::94b64dbb-a8ef-404c-a1f6-8487ea9342e2" providerId="AD" clId="Web-{FD64C18F-A0EB-5B27-A23F-126BAC162C66}" dt="2023-01-26T19:33:53.886" v="437"/>
          <ac:spMkLst>
            <pc:docMk/>
            <pc:sldMk cId="2761554254" sldId="261"/>
            <ac:spMk id="81" creationId="{DEC53B48-7B73-49D1-A6FD-9DBF5141EA75}"/>
          </ac:spMkLst>
        </pc:spChg>
        <pc:spChg chg="mod replId">
          <ac:chgData name="Elliot Wareham" userId="S::ewareham@nvcogct.gov::94b64dbb-a8ef-404c-a1f6-8487ea9342e2" providerId="AD" clId="Web-{FD64C18F-A0EB-5B27-A23F-126BAC162C66}" dt="2023-01-26T19:33:53.886" v="437"/>
          <ac:spMkLst>
            <pc:docMk/>
            <pc:sldMk cId="2761554254" sldId="261"/>
            <ac:spMk id="82" creationId="{7DEDDC41-2C98-4AF1-A0EA-AEEC34827C23}"/>
          </ac:spMkLst>
        </pc:spChg>
        <pc:spChg chg="mod replId">
          <ac:chgData name="Elliot Wareham" userId="S::ewareham@nvcogct.gov::94b64dbb-a8ef-404c-a1f6-8487ea9342e2" providerId="AD" clId="Web-{FD64C18F-A0EB-5B27-A23F-126BAC162C66}" dt="2023-01-26T19:33:53.886" v="437"/>
          <ac:spMkLst>
            <pc:docMk/>
            <pc:sldMk cId="2761554254" sldId="261"/>
            <ac:spMk id="83" creationId="{D2208F20-F93C-4530-8370-FC7818BABB30}"/>
          </ac:spMkLst>
        </pc:spChg>
        <pc:spChg chg="add del">
          <ac:chgData name="Elliot Wareham" userId="S::ewareham@nvcogct.gov::94b64dbb-a8ef-404c-a1f6-8487ea9342e2" providerId="AD" clId="Web-{FD64C18F-A0EB-5B27-A23F-126BAC162C66}" dt="2023-01-26T19:35:00.497" v="450"/>
          <ac:spMkLst>
            <pc:docMk/>
            <pc:sldMk cId="2761554254" sldId="261"/>
            <ac:spMk id="86" creationId="{4F7EBAE4-9945-4473-9E34-B2C66EA0F03D}"/>
          </ac:spMkLst>
        </pc:spChg>
        <pc:spChg chg="add del">
          <ac:chgData name="Elliot Wareham" userId="S::ewareham@nvcogct.gov::94b64dbb-a8ef-404c-a1f6-8487ea9342e2" providerId="AD" clId="Web-{FD64C18F-A0EB-5B27-A23F-126BAC162C66}" dt="2023-01-26T19:35:00.497" v="450"/>
          <ac:spMkLst>
            <pc:docMk/>
            <pc:sldMk cId="2761554254" sldId="261"/>
            <ac:spMk id="88" creationId="{70BEB1E7-2F88-40BC-B73D-42E5B6F80BFC}"/>
          </ac:spMkLst>
        </pc:spChg>
        <pc:spChg chg="add del">
          <ac:chgData name="Elliot Wareham" userId="S::ewareham@nvcogct.gov::94b64dbb-a8ef-404c-a1f6-8487ea9342e2" providerId="AD" clId="Web-{FD64C18F-A0EB-5B27-A23F-126BAC162C66}" dt="2023-01-26T19:35:00.497" v="450"/>
          <ac:spMkLst>
            <pc:docMk/>
            <pc:sldMk cId="2761554254" sldId="261"/>
            <ac:spMk id="90" creationId="{A7B99495-F43F-4D80-A44F-2CB4764EB90B}"/>
          </ac:spMkLst>
        </pc:spChg>
        <pc:grpChg chg="add del">
          <ac:chgData name="Elliot Wareham" userId="S::ewareham@nvcogct.gov::94b64dbb-a8ef-404c-a1f6-8487ea9342e2" providerId="AD" clId="Web-{FD64C18F-A0EB-5B27-A23F-126BAC162C66}" dt="2023-01-26T19:33:53.933" v="438"/>
          <ac:grpSpMkLst>
            <pc:docMk/>
            <pc:sldMk cId="2761554254" sldId="261"/>
            <ac:grpSpMk id="45" creationId="{E4DF0958-0C87-4C28-9554-2FADC788C2B1}"/>
          </ac:grpSpMkLst>
        </pc:grpChg>
        <pc:grpChg chg="add del">
          <ac:chgData name="Elliot Wareham" userId="S::ewareham@nvcogct.gov::94b64dbb-a8ef-404c-a1f6-8487ea9342e2" providerId="AD" clId="Web-{FD64C18F-A0EB-5B27-A23F-126BAC162C66}" dt="2023-01-26T19:34:37.716" v="443"/>
          <ac:grpSpMkLst>
            <pc:docMk/>
            <pc:sldMk cId="2761554254" sldId="261"/>
            <ac:grpSpMk id="78" creationId="{E4DF0958-0C87-4C28-9554-2FADC788C2B1}"/>
          </ac:grpSpMkLst>
        </pc:grpChg>
        <pc:graphicFrameChg chg="add del">
          <ac:chgData name="Elliot Wareham" userId="S::ewareham@nvcogct.gov::94b64dbb-a8ef-404c-a1f6-8487ea9342e2" providerId="AD" clId="Web-{FD64C18F-A0EB-5B27-A23F-126BAC162C66}" dt="2023-01-26T19:33:06.557" v="427"/>
          <ac:graphicFrameMkLst>
            <pc:docMk/>
            <pc:sldMk cId="2761554254" sldId="261"/>
            <ac:graphicFrameMk id="47" creationId="{CBF435CB-8DA8-4304-3BCC-C1965ECD5E94}"/>
          </ac:graphicFrameMkLst>
        </pc:graphicFrameChg>
        <pc:graphicFrameChg chg="add del">
          <ac:chgData name="Elliot Wareham" userId="S::ewareham@nvcogct.gov::94b64dbb-a8ef-404c-a1f6-8487ea9342e2" providerId="AD" clId="Web-{FD64C18F-A0EB-5B27-A23F-126BAC162C66}" dt="2023-01-26T19:33:42.511" v="432"/>
          <ac:graphicFrameMkLst>
            <pc:docMk/>
            <pc:sldMk cId="2761554254" sldId="261"/>
            <ac:graphicFrameMk id="49" creationId="{2907322C-7E31-222A-0B70-FAA1BBA414C3}"/>
          </ac:graphicFrameMkLst>
        </pc:graphicFrameChg>
        <pc:graphicFrameChg chg="add del">
          <ac:chgData name="Elliot Wareham" userId="S::ewareham@nvcogct.gov::94b64dbb-a8ef-404c-a1f6-8487ea9342e2" providerId="AD" clId="Web-{FD64C18F-A0EB-5B27-A23F-126BAC162C66}" dt="2023-01-26T19:33:47.246" v="434"/>
          <ac:graphicFrameMkLst>
            <pc:docMk/>
            <pc:sldMk cId="2761554254" sldId="261"/>
            <ac:graphicFrameMk id="68" creationId="{54CD4C5C-3F0B-EA65-5E3C-B198F5ED0308}"/>
          </ac:graphicFrameMkLst>
        </pc:graphicFrameChg>
        <pc:graphicFrameChg chg="add del">
          <ac:chgData name="Elliot Wareham" userId="S::ewareham@nvcogct.gov::94b64dbb-a8ef-404c-a1f6-8487ea9342e2" providerId="AD" clId="Web-{FD64C18F-A0EB-5B27-A23F-126BAC162C66}" dt="2023-01-26T19:33:53.886" v="436"/>
          <ac:graphicFrameMkLst>
            <pc:docMk/>
            <pc:sldMk cId="2761554254" sldId="261"/>
            <ac:graphicFrameMk id="74" creationId="{9F96C589-7E77-56BD-14D1-F85ED93C1A81}"/>
          </ac:graphicFrameMkLst>
        </pc:graphicFrameChg>
        <pc:graphicFrameChg chg="add del modGraphic">
          <ac:chgData name="Elliot Wareham" userId="S::ewareham@nvcogct.gov::94b64dbb-a8ef-404c-a1f6-8487ea9342e2" providerId="AD" clId="Web-{FD64C18F-A0EB-5B27-A23F-126BAC162C66}" dt="2023-01-26T19:34:37.716" v="443"/>
          <ac:graphicFrameMkLst>
            <pc:docMk/>
            <pc:sldMk cId="2761554254" sldId="261"/>
            <ac:graphicFrameMk id="79" creationId="{1DC3F656-8D12-07DA-D49E-59E58087F11C}"/>
          </ac:graphicFrameMkLst>
        </pc:graphicFrameChg>
        <pc:graphicFrameChg chg="add mod">
          <ac:chgData name="Elliot Wareham" userId="S::ewareham@nvcogct.gov::94b64dbb-a8ef-404c-a1f6-8487ea9342e2" providerId="AD" clId="Web-{FD64C18F-A0EB-5B27-A23F-126BAC162C66}" dt="2023-01-26T19:34:54.716" v="448" actId="14100"/>
          <ac:graphicFrameMkLst>
            <pc:docMk/>
            <pc:sldMk cId="2761554254" sldId="261"/>
            <ac:graphicFrameMk id="85" creationId="{E47C80BC-C428-B815-BA5A-CE6D10933EED}"/>
          </ac:graphicFrameMkLst>
        </pc:graphicFrameChg>
        <pc:picChg chg="add del">
          <ac:chgData name="Elliot Wareham" userId="S::ewareham@nvcogct.gov::94b64dbb-a8ef-404c-a1f6-8487ea9342e2" providerId="AD" clId="Web-{FD64C18F-A0EB-5B27-A23F-126BAC162C66}" dt="2023-01-26T19:33:42.511" v="432"/>
          <ac:picMkLst>
            <pc:docMk/>
            <pc:sldMk cId="2761554254" sldId="261"/>
            <ac:picMk id="48" creationId="{305838EA-ADBB-31FE-ED37-D6EF3CAC7975}"/>
          </ac:picMkLst>
        </pc:picChg>
        <pc:picChg chg="add del">
          <ac:chgData name="Elliot Wareham" userId="S::ewareham@nvcogct.gov::94b64dbb-a8ef-404c-a1f6-8487ea9342e2" providerId="AD" clId="Web-{FD64C18F-A0EB-5B27-A23F-126BAC162C66}" dt="2023-01-26T19:33:53.886" v="436"/>
          <ac:picMkLst>
            <pc:docMk/>
            <pc:sldMk cId="2761554254" sldId="261"/>
            <ac:picMk id="71" creationId="{E0A9BCA8-10DA-1387-8A30-7EA27B93EAAC}"/>
          </ac:picMkLst>
        </pc:picChg>
        <pc:picChg chg="add del">
          <ac:chgData name="Elliot Wareham" userId="S::ewareham@nvcogct.gov::94b64dbb-a8ef-404c-a1f6-8487ea9342e2" providerId="AD" clId="Web-{FD64C18F-A0EB-5B27-A23F-126BAC162C66}" dt="2023-01-26T19:34:43.888" v="444"/>
          <ac:picMkLst>
            <pc:docMk/>
            <pc:sldMk cId="2761554254" sldId="261"/>
            <ac:picMk id="84" creationId="{60FEE5DF-D097-E136-1B85-FC5663A56C3E}"/>
          </ac:picMkLst>
        </pc:picChg>
        <pc:cxnChg chg="add del">
          <ac:chgData name="Elliot Wareham" userId="S::ewareham@nvcogct.gov::94b64dbb-a8ef-404c-a1f6-8487ea9342e2" providerId="AD" clId="Web-{FD64C18F-A0EB-5B27-A23F-126BAC162C66}" dt="2023-01-26T19:33:42.511" v="432"/>
          <ac:cxnSpMkLst>
            <pc:docMk/>
            <pc:sldMk cId="2761554254" sldId="261"/>
            <ac:cxnSpMk id="62" creationId="{43621FD4-D14D-45D5-9A57-9A2DE5EA59C0}"/>
          </ac:cxnSpMkLst>
        </pc:cxnChg>
      </pc:sldChg>
      <pc:sldChg chg="addSp delSp modSp add mod ord replId modClrScheme delDesignElem addCm delCm modCm chgLayout">
        <pc:chgData name="Elliot Wareham" userId="S::ewareham@nvcogct.gov::94b64dbb-a8ef-404c-a1f6-8487ea9342e2" providerId="AD" clId="Web-{FD64C18F-A0EB-5B27-A23F-126BAC162C66}" dt="2023-01-26T19:35:00.497" v="450"/>
        <pc:sldMkLst>
          <pc:docMk/>
          <pc:sldMk cId="446372765" sldId="262"/>
        </pc:sldMkLst>
        <pc:spChg chg="mod ord">
          <ac:chgData name="Elliot Wareham" userId="S::ewareham@nvcogct.gov::94b64dbb-a8ef-404c-a1f6-8487ea9342e2" providerId="AD" clId="Web-{FD64C18F-A0EB-5B27-A23F-126BAC162C66}" dt="2023-01-26T19:35:00.497" v="450"/>
          <ac:spMkLst>
            <pc:docMk/>
            <pc:sldMk cId="446372765" sldId="262"/>
            <ac:spMk id="2" creationId="{D94058D7-C264-A1B6-CC0C-4A9CEC5D0AFD}"/>
          </ac:spMkLst>
        </pc:spChg>
        <pc:spChg chg="mod ord">
          <ac:chgData name="Elliot Wareham" userId="S::ewareham@nvcogct.gov::94b64dbb-a8ef-404c-a1f6-8487ea9342e2" providerId="AD" clId="Web-{FD64C18F-A0EB-5B27-A23F-126BAC162C66}" dt="2023-01-26T19:35:00.497" v="450"/>
          <ac:spMkLst>
            <pc:docMk/>
            <pc:sldMk cId="446372765" sldId="262"/>
            <ac:spMk id="3" creationId="{5FCB3289-1BD1-A947-0C72-C5193B8825E6}"/>
          </ac:spMkLst>
        </pc:spChg>
        <pc:spChg chg="del">
          <ac:chgData name="Elliot Wareham" userId="S::ewareham@nvcogct.gov::94b64dbb-a8ef-404c-a1f6-8487ea9342e2" providerId="AD" clId="Web-{FD64C18F-A0EB-5B27-A23F-126BAC162C66}" dt="2023-01-26T19:15:37.124" v="279"/>
          <ac:spMkLst>
            <pc:docMk/>
            <pc:sldMk cId="446372765" sldId="262"/>
            <ac:spMk id="43" creationId="{FA3C7DEA-BCC2-4295-8850-147993296189}"/>
          </ac:spMkLst>
        </pc:spChg>
        <pc:spChg chg="del">
          <ac:chgData name="Elliot Wareham" userId="S::ewareham@nvcogct.gov::94b64dbb-a8ef-404c-a1f6-8487ea9342e2" providerId="AD" clId="Web-{FD64C18F-A0EB-5B27-A23F-126BAC162C66}" dt="2023-01-26T19:15:37.124" v="279"/>
          <ac:spMkLst>
            <pc:docMk/>
            <pc:sldMk cId="446372765" sldId="262"/>
            <ac:spMk id="44" creationId="{C289949D-B9F6-468A-86FE-2694DC5AE773}"/>
          </ac:spMkLst>
        </pc:spChg>
        <pc:spChg chg="add del">
          <ac:chgData name="Elliot Wareham" userId="S::ewareham@nvcogct.gov::94b64dbb-a8ef-404c-a1f6-8487ea9342e2" providerId="AD" clId="Web-{FD64C18F-A0EB-5B27-A23F-126BAC162C66}" dt="2023-01-26T19:35:00.497" v="450"/>
          <ac:spMkLst>
            <pc:docMk/>
            <pc:sldMk cId="446372765" sldId="262"/>
            <ac:spMk id="50" creationId="{66E48AFA-8884-4F68-A44F-D2C1E8609C5A}"/>
          </ac:spMkLst>
        </pc:spChg>
        <pc:spChg chg="add del">
          <ac:chgData name="Elliot Wareham" userId="S::ewareham@nvcogct.gov::94b64dbb-a8ef-404c-a1f6-8487ea9342e2" providerId="AD" clId="Web-{FD64C18F-A0EB-5B27-A23F-126BAC162C66}" dt="2023-01-26T19:35:00.497" v="450"/>
          <ac:spMkLst>
            <pc:docMk/>
            <pc:sldMk cId="446372765" sldId="262"/>
            <ac:spMk id="52" creationId="{969D19A6-08CB-498C-93EC-3FFB021FC68A}"/>
          </ac:spMkLst>
        </pc:spChg>
        <pc:grpChg chg="del">
          <ac:chgData name="Elliot Wareham" userId="S::ewareham@nvcogct.gov::94b64dbb-a8ef-404c-a1f6-8487ea9342e2" providerId="AD" clId="Web-{FD64C18F-A0EB-5B27-A23F-126BAC162C66}" dt="2023-01-26T19:15:37.124" v="279"/>
          <ac:grpSpMkLst>
            <pc:docMk/>
            <pc:sldMk cId="446372765" sldId="262"/>
            <ac:grpSpMk id="45" creationId="{E4DF0958-0C87-4C28-9554-2FADC788C2B1}"/>
          </ac:grpSpMkLst>
        </pc:grpChg>
        <pc:picChg chg="add mod">
          <ac:chgData name="Elliot Wareham" userId="S::ewareham@nvcogct.gov::94b64dbb-a8ef-404c-a1f6-8487ea9342e2" providerId="AD" clId="Web-{FD64C18F-A0EB-5B27-A23F-126BAC162C66}" dt="2023-01-26T19:15:37.124" v="279"/>
          <ac:picMkLst>
            <pc:docMk/>
            <pc:sldMk cId="446372765" sldId="262"/>
            <ac:picMk id="4" creationId="{88FB6CB1-19D7-9A15-5119-1A11989A9FCD}"/>
          </ac:picMkLst>
        </pc:picChg>
        <pc:extLst>
          <p:ext xmlns:p="http://schemas.openxmlformats.org/presentationml/2006/main" uri="{D6D511B9-2390-475A-947B-AFAB55BFBCF1}">
            <pc226:cmChg xmlns:pc226="http://schemas.microsoft.com/office/powerpoint/2022/06/main/command" chg="add del mod">
              <pc226:chgData name="Elliot Wareham" userId="S::ewareham@nvcogct.gov::94b64dbb-a8ef-404c-a1f6-8487ea9342e2" providerId="AD" clId="Web-{FD64C18F-A0EB-5B27-A23F-126BAC162C66}" dt="2023-01-26T19:01:01.898" v="276"/>
              <pc2:cmMkLst xmlns:pc2="http://schemas.microsoft.com/office/powerpoint/2019/9/main/command">
                <pc:docMk/>
                <pc:sldMk cId="446372765" sldId="262"/>
                <pc2:cmMk id="{75F9FD51-2613-4D21-AE23-5A2CFE7B5556}"/>
              </pc2:cmMkLst>
            </pc226:cmChg>
          </p:ext>
        </pc:extLst>
      </pc:sldChg>
      <pc:sldChg chg="new del">
        <pc:chgData name="Elliot Wareham" userId="S::ewareham@nvcogct.gov::94b64dbb-a8ef-404c-a1f6-8487ea9342e2" providerId="AD" clId="Web-{FD64C18F-A0EB-5B27-A23F-126BAC162C66}" dt="2023-01-26T18:13:32.548" v="49"/>
        <pc:sldMkLst>
          <pc:docMk/>
          <pc:sldMk cId="2374575237" sldId="262"/>
        </pc:sldMkLst>
      </pc:sldChg>
      <pc:sldMasterChg chg="del delSldLayout">
        <pc:chgData name="Elliot Wareham" userId="S::ewareham@nvcogct.gov::94b64dbb-a8ef-404c-a1f6-8487ea9342e2" providerId="AD" clId="Web-{FD64C18F-A0EB-5B27-A23F-126BAC162C66}" dt="2023-01-26T18:08:15.993" v="4"/>
        <pc:sldMasterMkLst>
          <pc:docMk/>
          <pc:sldMasterMk cId="2460954070" sldId="2147483660"/>
        </pc:sldMasterMkLst>
        <pc:sldLayoutChg chg="del">
          <pc:chgData name="Elliot Wareham" userId="S::ewareham@nvcogct.gov::94b64dbb-a8ef-404c-a1f6-8487ea9342e2" providerId="AD" clId="Web-{FD64C18F-A0EB-5B27-A23F-126BAC162C66}" dt="2023-01-26T18:08:15.993" v="4"/>
          <pc:sldLayoutMkLst>
            <pc:docMk/>
            <pc:sldMasterMk cId="2460954070" sldId="2147483660"/>
            <pc:sldLayoutMk cId="2385387890" sldId="2147483661"/>
          </pc:sldLayoutMkLst>
        </pc:sldLayoutChg>
        <pc:sldLayoutChg chg="del">
          <pc:chgData name="Elliot Wareham" userId="S::ewareham@nvcogct.gov::94b64dbb-a8ef-404c-a1f6-8487ea9342e2" providerId="AD" clId="Web-{FD64C18F-A0EB-5B27-A23F-126BAC162C66}" dt="2023-01-26T18:08:15.993" v="4"/>
          <pc:sldLayoutMkLst>
            <pc:docMk/>
            <pc:sldMasterMk cId="2460954070" sldId="2147483660"/>
            <pc:sldLayoutMk cId="949138452" sldId="2147483662"/>
          </pc:sldLayoutMkLst>
        </pc:sldLayoutChg>
        <pc:sldLayoutChg chg="del">
          <pc:chgData name="Elliot Wareham" userId="S::ewareham@nvcogct.gov::94b64dbb-a8ef-404c-a1f6-8487ea9342e2" providerId="AD" clId="Web-{FD64C18F-A0EB-5B27-A23F-126BAC162C66}" dt="2023-01-26T18:08:15.993" v="4"/>
          <pc:sldLayoutMkLst>
            <pc:docMk/>
            <pc:sldMasterMk cId="2460954070" sldId="2147483660"/>
            <pc:sldLayoutMk cId="2591524520" sldId="2147483663"/>
          </pc:sldLayoutMkLst>
        </pc:sldLayoutChg>
        <pc:sldLayoutChg chg="del">
          <pc:chgData name="Elliot Wareham" userId="S::ewareham@nvcogct.gov::94b64dbb-a8ef-404c-a1f6-8487ea9342e2" providerId="AD" clId="Web-{FD64C18F-A0EB-5B27-A23F-126BAC162C66}" dt="2023-01-26T18:08:15.993" v="4"/>
          <pc:sldLayoutMkLst>
            <pc:docMk/>
            <pc:sldMasterMk cId="2460954070" sldId="2147483660"/>
            <pc:sldLayoutMk cId="1203092039" sldId="2147483664"/>
          </pc:sldLayoutMkLst>
        </pc:sldLayoutChg>
        <pc:sldLayoutChg chg="del">
          <pc:chgData name="Elliot Wareham" userId="S::ewareham@nvcogct.gov::94b64dbb-a8ef-404c-a1f6-8487ea9342e2" providerId="AD" clId="Web-{FD64C18F-A0EB-5B27-A23F-126BAC162C66}" dt="2023-01-26T18:08:15.993" v="4"/>
          <pc:sldLayoutMkLst>
            <pc:docMk/>
            <pc:sldMasterMk cId="2460954070" sldId="2147483660"/>
            <pc:sldLayoutMk cId="3733172339" sldId="2147483665"/>
          </pc:sldLayoutMkLst>
        </pc:sldLayoutChg>
        <pc:sldLayoutChg chg="del">
          <pc:chgData name="Elliot Wareham" userId="S::ewareham@nvcogct.gov::94b64dbb-a8ef-404c-a1f6-8487ea9342e2" providerId="AD" clId="Web-{FD64C18F-A0EB-5B27-A23F-126BAC162C66}" dt="2023-01-26T18:08:15.993" v="4"/>
          <pc:sldLayoutMkLst>
            <pc:docMk/>
            <pc:sldMasterMk cId="2460954070" sldId="2147483660"/>
            <pc:sldLayoutMk cId="3210312558" sldId="2147483666"/>
          </pc:sldLayoutMkLst>
        </pc:sldLayoutChg>
        <pc:sldLayoutChg chg="del">
          <pc:chgData name="Elliot Wareham" userId="S::ewareham@nvcogct.gov::94b64dbb-a8ef-404c-a1f6-8487ea9342e2" providerId="AD" clId="Web-{FD64C18F-A0EB-5B27-A23F-126BAC162C66}" dt="2023-01-26T18:08:15.993" v="4"/>
          <pc:sldLayoutMkLst>
            <pc:docMk/>
            <pc:sldMasterMk cId="2460954070" sldId="2147483660"/>
            <pc:sldLayoutMk cId="3146388984" sldId="2147483667"/>
          </pc:sldLayoutMkLst>
        </pc:sldLayoutChg>
        <pc:sldLayoutChg chg="del">
          <pc:chgData name="Elliot Wareham" userId="S::ewareham@nvcogct.gov::94b64dbb-a8ef-404c-a1f6-8487ea9342e2" providerId="AD" clId="Web-{FD64C18F-A0EB-5B27-A23F-126BAC162C66}" dt="2023-01-26T18:08:15.993" v="4"/>
          <pc:sldLayoutMkLst>
            <pc:docMk/>
            <pc:sldMasterMk cId="2460954070" sldId="2147483660"/>
            <pc:sldLayoutMk cId="3171841454" sldId="2147483668"/>
          </pc:sldLayoutMkLst>
        </pc:sldLayoutChg>
        <pc:sldLayoutChg chg="del">
          <pc:chgData name="Elliot Wareham" userId="S::ewareham@nvcogct.gov::94b64dbb-a8ef-404c-a1f6-8487ea9342e2" providerId="AD" clId="Web-{FD64C18F-A0EB-5B27-A23F-126BAC162C66}" dt="2023-01-26T18:08:15.993" v="4"/>
          <pc:sldLayoutMkLst>
            <pc:docMk/>
            <pc:sldMasterMk cId="2460954070" sldId="2147483660"/>
            <pc:sldLayoutMk cId="1718958274" sldId="2147483669"/>
          </pc:sldLayoutMkLst>
        </pc:sldLayoutChg>
        <pc:sldLayoutChg chg="del">
          <pc:chgData name="Elliot Wareham" userId="S::ewareham@nvcogct.gov::94b64dbb-a8ef-404c-a1f6-8487ea9342e2" providerId="AD" clId="Web-{FD64C18F-A0EB-5B27-A23F-126BAC162C66}" dt="2023-01-26T18:08:15.993" v="4"/>
          <pc:sldLayoutMkLst>
            <pc:docMk/>
            <pc:sldMasterMk cId="2460954070" sldId="2147483660"/>
            <pc:sldLayoutMk cId="2202905451" sldId="2147483670"/>
          </pc:sldLayoutMkLst>
        </pc:sldLayoutChg>
        <pc:sldLayoutChg chg="del">
          <pc:chgData name="Elliot Wareham" userId="S::ewareham@nvcogct.gov::94b64dbb-a8ef-404c-a1f6-8487ea9342e2" providerId="AD" clId="Web-{FD64C18F-A0EB-5B27-A23F-126BAC162C66}" dt="2023-01-26T18:08:15.993" v="4"/>
          <pc:sldLayoutMkLst>
            <pc:docMk/>
            <pc:sldMasterMk cId="2460954070" sldId="2147483660"/>
            <pc:sldLayoutMk cId="3479445657" sldId="2147483671"/>
          </pc:sldLayoutMkLst>
        </pc:sldLayoutChg>
      </pc:sldMasterChg>
      <pc:sldMasterChg chg="add del addSldLayout delSldLayout modSldLayout">
        <pc:chgData name="Elliot Wareham" userId="S::ewareham@nvcogct.gov::94b64dbb-a8ef-404c-a1f6-8487ea9342e2" providerId="AD" clId="Web-{FD64C18F-A0EB-5B27-A23F-126BAC162C66}" dt="2023-01-26T19:35:00.497" v="450"/>
        <pc:sldMasterMkLst>
          <pc:docMk/>
          <pc:sldMasterMk cId="2323301714" sldId="2147483672"/>
        </pc:sldMasterMkLst>
        <pc:sldLayoutChg chg="add del mod replId">
          <pc:chgData name="Elliot Wareham" userId="S::ewareham@nvcogct.gov::94b64dbb-a8ef-404c-a1f6-8487ea9342e2" providerId="AD" clId="Web-{FD64C18F-A0EB-5B27-A23F-126BAC162C66}" dt="2023-01-26T19:35:00.497" v="450"/>
          <pc:sldLayoutMkLst>
            <pc:docMk/>
            <pc:sldMasterMk cId="2323301714" sldId="2147483672"/>
            <pc:sldLayoutMk cId="2048253107" sldId="2147483673"/>
          </pc:sldLayoutMkLst>
        </pc:sldLayoutChg>
        <pc:sldLayoutChg chg="add del mod replId">
          <pc:chgData name="Elliot Wareham" userId="S::ewareham@nvcogct.gov::94b64dbb-a8ef-404c-a1f6-8487ea9342e2" providerId="AD" clId="Web-{FD64C18F-A0EB-5B27-A23F-126BAC162C66}" dt="2023-01-26T19:35:00.497" v="450"/>
          <pc:sldLayoutMkLst>
            <pc:docMk/>
            <pc:sldMasterMk cId="2323301714" sldId="2147483672"/>
            <pc:sldLayoutMk cId="1493766810" sldId="2147483674"/>
          </pc:sldLayoutMkLst>
        </pc:sldLayoutChg>
        <pc:sldLayoutChg chg="add del mod replId">
          <pc:chgData name="Elliot Wareham" userId="S::ewareham@nvcogct.gov::94b64dbb-a8ef-404c-a1f6-8487ea9342e2" providerId="AD" clId="Web-{FD64C18F-A0EB-5B27-A23F-126BAC162C66}" dt="2023-01-26T19:35:00.497" v="450"/>
          <pc:sldLayoutMkLst>
            <pc:docMk/>
            <pc:sldMasterMk cId="2323301714" sldId="2147483672"/>
            <pc:sldLayoutMk cId="1249154889" sldId="2147483675"/>
          </pc:sldLayoutMkLst>
        </pc:sldLayoutChg>
        <pc:sldLayoutChg chg="add del mod replId">
          <pc:chgData name="Elliot Wareham" userId="S::ewareham@nvcogct.gov::94b64dbb-a8ef-404c-a1f6-8487ea9342e2" providerId="AD" clId="Web-{FD64C18F-A0EB-5B27-A23F-126BAC162C66}" dt="2023-01-26T19:35:00.497" v="450"/>
          <pc:sldLayoutMkLst>
            <pc:docMk/>
            <pc:sldMasterMk cId="2323301714" sldId="2147483672"/>
            <pc:sldLayoutMk cId="46552017" sldId="2147483676"/>
          </pc:sldLayoutMkLst>
        </pc:sldLayoutChg>
        <pc:sldLayoutChg chg="add del mod replId">
          <pc:chgData name="Elliot Wareham" userId="S::ewareham@nvcogct.gov::94b64dbb-a8ef-404c-a1f6-8487ea9342e2" providerId="AD" clId="Web-{FD64C18F-A0EB-5B27-A23F-126BAC162C66}" dt="2023-01-26T19:35:00.497" v="450"/>
          <pc:sldLayoutMkLst>
            <pc:docMk/>
            <pc:sldMasterMk cId="2323301714" sldId="2147483672"/>
            <pc:sldLayoutMk cId="2749281978" sldId="2147483677"/>
          </pc:sldLayoutMkLst>
        </pc:sldLayoutChg>
        <pc:sldLayoutChg chg="add del mod replId">
          <pc:chgData name="Elliot Wareham" userId="S::ewareham@nvcogct.gov::94b64dbb-a8ef-404c-a1f6-8487ea9342e2" providerId="AD" clId="Web-{FD64C18F-A0EB-5B27-A23F-126BAC162C66}" dt="2023-01-26T19:35:00.497" v="450"/>
          <pc:sldLayoutMkLst>
            <pc:docMk/>
            <pc:sldMasterMk cId="2323301714" sldId="2147483672"/>
            <pc:sldLayoutMk cId="2680026646" sldId="2147483678"/>
          </pc:sldLayoutMkLst>
        </pc:sldLayoutChg>
        <pc:sldLayoutChg chg="add del mod replId">
          <pc:chgData name="Elliot Wareham" userId="S::ewareham@nvcogct.gov::94b64dbb-a8ef-404c-a1f6-8487ea9342e2" providerId="AD" clId="Web-{FD64C18F-A0EB-5B27-A23F-126BAC162C66}" dt="2023-01-26T19:35:00.497" v="450"/>
          <pc:sldLayoutMkLst>
            <pc:docMk/>
            <pc:sldMasterMk cId="2323301714" sldId="2147483672"/>
            <pc:sldLayoutMk cId="589822283" sldId="2147483679"/>
          </pc:sldLayoutMkLst>
        </pc:sldLayoutChg>
        <pc:sldLayoutChg chg="add del mod replId">
          <pc:chgData name="Elliot Wareham" userId="S::ewareham@nvcogct.gov::94b64dbb-a8ef-404c-a1f6-8487ea9342e2" providerId="AD" clId="Web-{FD64C18F-A0EB-5B27-A23F-126BAC162C66}" dt="2023-01-26T19:35:00.497" v="450"/>
          <pc:sldLayoutMkLst>
            <pc:docMk/>
            <pc:sldMasterMk cId="2323301714" sldId="2147483672"/>
            <pc:sldLayoutMk cId="4039702630" sldId="2147483680"/>
          </pc:sldLayoutMkLst>
        </pc:sldLayoutChg>
        <pc:sldLayoutChg chg="add del mod replId">
          <pc:chgData name="Elliot Wareham" userId="S::ewareham@nvcogct.gov::94b64dbb-a8ef-404c-a1f6-8487ea9342e2" providerId="AD" clId="Web-{FD64C18F-A0EB-5B27-A23F-126BAC162C66}" dt="2023-01-26T19:35:00.497" v="450"/>
          <pc:sldLayoutMkLst>
            <pc:docMk/>
            <pc:sldMasterMk cId="2323301714" sldId="2147483672"/>
            <pc:sldLayoutMk cId="2216455056" sldId="2147483681"/>
          </pc:sldLayoutMkLst>
        </pc:sldLayoutChg>
        <pc:sldLayoutChg chg="add del mod replId">
          <pc:chgData name="Elliot Wareham" userId="S::ewareham@nvcogct.gov::94b64dbb-a8ef-404c-a1f6-8487ea9342e2" providerId="AD" clId="Web-{FD64C18F-A0EB-5B27-A23F-126BAC162C66}" dt="2023-01-26T19:35:00.497" v="450"/>
          <pc:sldLayoutMkLst>
            <pc:docMk/>
            <pc:sldMasterMk cId="2323301714" sldId="2147483672"/>
            <pc:sldLayoutMk cId="4207404919" sldId="2147483682"/>
          </pc:sldLayoutMkLst>
        </pc:sldLayoutChg>
        <pc:sldLayoutChg chg="add del mod replId">
          <pc:chgData name="Elliot Wareham" userId="S::ewareham@nvcogct.gov::94b64dbb-a8ef-404c-a1f6-8487ea9342e2" providerId="AD" clId="Web-{FD64C18F-A0EB-5B27-A23F-126BAC162C66}" dt="2023-01-26T19:35:00.497" v="450"/>
          <pc:sldLayoutMkLst>
            <pc:docMk/>
            <pc:sldMasterMk cId="2323301714" sldId="2147483672"/>
            <pc:sldLayoutMk cId="1300587963" sldId="2147483683"/>
          </pc:sldLayoutMkLst>
        </pc:sldLayoutChg>
      </pc:sldMasterChg>
      <pc:sldMasterChg chg="add del addSldLayout delSldLayout modSldLayout">
        <pc:chgData name="Elliot Wareham" userId="S::ewareham@nvcogct.gov::94b64dbb-a8ef-404c-a1f6-8487ea9342e2" providerId="AD" clId="Web-{FD64C18F-A0EB-5B27-A23F-126BAC162C66}" dt="2023-01-26T19:35:00.497" v="450"/>
        <pc:sldMasterMkLst>
          <pc:docMk/>
          <pc:sldMasterMk cId="2686643665" sldId="2147483684"/>
        </pc:sldMasterMkLst>
        <pc:sldLayoutChg chg="add del mod replId">
          <pc:chgData name="Elliot Wareham" userId="S::ewareham@nvcogct.gov::94b64dbb-a8ef-404c-a1f6-8487ea9342e2" providerId="AD" clId="Web-{FD64C18F-A0EB-5B27-A23F-126BAC162C66}" dt="2023-01-26T19:35:00.497" v="450"/>
          <pc:sldLayoutMkLst>
            <pc:docMk/>
            <pc:sldMasterMk cId="2686643665" sldId="2147483684"/>
            <pc:sldLayoutMk cId="233375375" sldId="2147483685"/>
          </pc:sldLayoutMkLst>
        </pc:sldLayoutChg>
        <pc:sldLayoutChg chg="add del mod replId">
          <pc:chgData name="Elliot Wareham" userId="S::ewareham@nvcogct.gov::94b64dbb-a8ef-404c-a1f6-8487ea9342e2" providerId="AD" clId="Web-{FD64C18F-A0EB-5B27-A23F-126BAC162C66}" dt="2023-01-26T19:35:00.497" v="450"/>
          <pc:sldLayoutMkLst>
            <pc:docMk/>
            <pc:sldMasterMk cId="2686643665" sldId="2147483684"/>
            <pc:sldLayoutMk cId="876613639" sldId="2147483686"/>
          </pc:sldLayoutMkLst>
        </pc:sldLayoutChg>
        <pc:sldLayoutChg chg="add del mod replId">
          <pc:chgData name="Elliot Wareham" userId="S::ewareham@nvcogct.gov::94b64dbb-a8ef-404c-a1f6-8487ea9342e2" providerId="AD" clId="Web-{FD64C18F-A0EB-5B27-A23F-126BAC162C66}" dt="2023-01-26T19:35:00.497" v="450"/>
          <pc:sldLayoutMkLst>
            <pc:docMk/>
            <pc:sldMasterMk cId="2686643665" sldId="2147483684"/>
            <pc:sldLayoutMk cId="1876454156" sldId="2147483687"/>
          </pc:sldLayoutMkLst>
        </pc:sldLayoutChg>
        <pc:sldLayoutChg chg="add del mod replId">
          <pc:chgData name="Elliot Wareham" userId="S::ewareham@nvcogct.gov::94b64dbb-a8ef-404c-a1f6-8487ea9342e2" providerId="AD" clId="Web-{FD64C18F-A0EB-5B27-A23F-126BAC162C66}" dt="2023-01-26T19:35:00.497" v="450"/>
          <pc:sldLayoutMkLst>
            <pc:docMk/>
            <pc:sldMasterMk cId="2686643665" sldId="2147483684"/>
            <pc:sldLayoutMk cId="3262625340" sldId="2147483688"/>
          </pc:sldLayoutMkLst>
        </pc:sldLayoutChg>
        <pc:sldLayoutChg chg="add del mod replId">
          <pc:chgData name="Elliot Wareham" userId="S::ewareham@nvcogct.gov::94b64dbb-a8ef-404c-a1f6-8487ea9342e2" providerId="AD" clId="Web-{FD64C18F-A0EB-5B27-A23F-126BAC162C66}" dt="2023-01-26T19:35:00.497" v="450"/>
          <pc:sldLayoutMkLst>
            <pc:docMk/>
            <pc:sldMasterMk cId="2686643665" sldId="2147483684"/>
            <pc:sldLayoutMk cId="451977788" sldId="2147483689"/>
          </pc:sldLayoutMkLst>
        </pc:sldLayoutChg>
        <pc:sldLayoutChg chg="add del mod replId">
          <pc:chgData name="Elliot Wareham" userId="S::ewareham@nvcogct.gov::94b64dbb-a8ef-404c-a1f6-8487ea9342e2" providerId="AD" clId="Web-{FD64C18F-A0EB-5B27-A23F-126BAC162C66}" dt="2023-01-26T19:35:00.497" v="450"/>
          <pc:sldLayoutMkLst>
            <pc:docMk/>
            <pc:sldMasterMk cId="2686643665" sldId="2147483684"/>
            <pc:sldLayoutMk cId="3433373636" sldId="2147483690"/>
          </pc:sldLayoutMkLst>
        </pc:sldLayoutChg>
        <pc:sldLayoutChg chg="add del mod replId">
          <pc:chgData name="Elliot Wareham" userId="S::ewareham@nvcogct.gov::94b64dbb-a8ef-404c-a1f6-8487ea9342e2" providerId="AD" clId="Web-{FD64C18F-A0EB-5B27-A23F-126BAC162C66}" dt="2023-01-26T19:35:00.497" v="450"/>
          <pc:sldLayoutMkLst>
            <pc:docMk/>
            <pc:sldMasterMk cId="2686643665" sldId="2147483684"/>
            <pc:sldLayoutMk cId="1211682665" sldId="2147483691"/>
          </pc:sldLayoutMkLst>
        </pc:sldLayoutChg>
        <pc:sldLayoutChg chg="add del mod replId">
          <pc:chgData name="Elliot Wareham" userId="S::ewareham@nvcogct.gov::94b64dbb-a8ef-404c-a1f6-8487ea9342e2" providerId="AD" clId="Web-{FD64C18F-A0EB-5B27-A23F-126BAC162C66}" dt="2023-01-26T19:35:00.497" v="450"/>
          <pc:sldLayoutMkLst>
            <pc:docMk/>
            <pc:sldMasterMk cId="2686643665" sldId="2147483684"/>
            <pc:sldLayoutMk cId="2551442591" sldId="2147483692"/>
          </pc:sldLayoutMkLst>
        </pc:sldLayoutChg>
        <pc:sldLayoutChg chg="add del mod replId">
          <pc:chgData name="Elliot Wareham" userId="S::ewareham@nvcogct.gov::94b64dbb-a8ef-404c-a1f6-8487ea9342e2" providerId="AD" clId="Web-{FD64C18F-A0EB-5B27-A23F-126BAC162C66}" dt="2023-01-26T19:35:00.497" v="450"/>
          <pc:sldLayoutMkLst>
            <pc:docMk/>
            <pc:sldMasterMk cId="2686643665" sldId="2147483684"/>
            <pc:sldLayoutMk cId="3195135934" sldId="2147483693"/>
          </pc:sldLayoutMkLst>
        </pc:sldLayoutChg>
        <pc:sldLayoutChg chg="add del mod replId">
          <pc:chgData name="Elliot Wareham" userId="S::ewareham@nvcogct.gov::94b64dbb-a8ef-404c-a1f6-8487ea9342e2" providerId="AD" clId="Web-{FD64C18F-A0EB-5B27-A23F-126BAC162C66}" dt="2023-01-26T19:35:00.497" v="450"/>
          <pc:sldLayoutMkLst>
            <pc:docMk/>
            <pc:sldMasterMk cId="2686643665" sldId="2147483684"/>
            <pc:sldLayoutMk cId="1597684997" sldId="2147483694"/>
          </pc:sldLayoutMkLst>
        </pc:sldLayoutChg>
        <pc:sldLayoutChg chg="add del mod replId">
          <pc:chgData name="Elliot Wareham" userId="S::ewareham@nvcogct.gov::94b64dbb-a8ef-404c-a1f6-8487ea9342e2" providerId="AD" clId="Web-{FD64C18F-A0EB-5B27-A23F-126BAC162C66}" dt="2023-01-26T19:35:00.497" v="450"/>
          <pc:sldLayoutMkLst>
            <pc:docMk/>
            <pc:sldMasterMk cId="2686643665" sldId="2147483684"/>
            <pc:sldLayoutMk cId="389725001" sldId="2147483695"/>
          </pc:sldLayoutMkLst>
        </pc:sldLayoutChg>
      </pc:sldMasterChg>
      <pc:sldMasterChg chg="add del addSldLayout delSldLayout modSldLayout">
        <pc:chgData name="Elliot Wareham" userId="S::ewareham@nvcogct.gov::94b64dbb-a8ef-404c-a1f6-8487ea9342e2" providerId="AD" clId="Web-{FD64C18F-A0EB-5B27-A23F-126BAC162C66}" dt="2023-01-26T19:34:56.763" v="449"/>
        <pc:sldMasterMkLst>
          <pc:docMk/>
          <pc:sldMasterMk cId="3837028143" sldId="2147483696"/>
        </pc:sldMasterMkLst>
        <pc:sldLayoutChg chg="add del mod replId">
          <pc:chgData name="Elliot Wareham" userId="S::ewareham@nvcogct.gov::94b64dbb-a8ef-404c-a1f6-8487ea9342e2" providerId="AD" clId="Web-{FD64C18F-A0EB-5B27-A23F-126BAC162C66}" dt="2023-01-26T19:34:56.763" v="449"/>
          <pc:sldLayoutMkLst>
            <pc:docMk/>
            <pc:sldMasterMk cId="3837028143" sldId="2147483696"/>
            <pc:sldLayoutMk cId="2635132130" sldId="2147483697"/>
          </pc:sldLayoutMkLst>
        </pc:sldLayoutChg>
        <pc:sldLayoutChg chg="add del mod replId">
          <pc:chgData name="Elliot Wareham" userId="S::ewareham@nvcogct.gov::94b64dbb-a8ef-404c-a1f6-8487ea9342e2" providerId="AD" clId="Web-{FD64C18F-A0EB-5B27-A23F-126BAC162C66}" dt="2023-01-26T19:34:56.763" v="449"/>
          <pc:sldLayoutMkLst>
            <pc:docMk/>
            <pc:sldMasterMk cId="3837028143" sldId="2147483696"/>
            <pc:sldLayoutMk cId="2839574104" sldId="2147483698"/>
          </pc:sldLayoutMkLst>
        </pc:sldLayoutChg>
        <pc:sldLayoutChg chg="add del mod replId">
          <pc:chgData name="Elliot Wareham" userId="S::ewareham@nvcogct.gov::94b64dbb-a8ef-404c-a1f6-8487ea9342e2" providerId="AD" clId="Web-{FD64C18F-A0EB-5B27-A23F-126BAC162C66}" dt="2023-01-26T19:34:56.763" v="449"/>
          <pc:sldLayoutMkLst>
            <pc:docMk/>
            <pc:sldMasterMk cId="3837028143" sldId="2147483696"/>
            <pc:sldLayoutMk cId="1763738820" sldId="2147483699"/>
          </pc:sldLayoutMkLst>
        </pc:sldLayoutChg>
        <pc:sldLayoutChg chg="add del mod replId">
          <pc:chgData name="Elliot Wareham" userId="S::ewareham@nvcogct.gov::94b64dbb-a8ef-404c-a1f6-8487ea9342e2" providerId="AD" clId="Web-{FD64C18F-A0EB-5B27-A23F-126BAC162C66}" dt="2023-01-26T19:34:56.763" v="449"/>
          <pc:sldLayoutMkLst>
            <pc:docMk/>
            <pc:sldMasterMk cId="3837028143" sldId="2147483696"/>
            <pc:sldLayoutMk cId="4232861241" sldId="2147483700"/>
          </pc:sldLayoutMkLst>
        </pc:sldLayoutChg>
        <pc:sldLayoutChg chg="add del mod replId">
          <pc:chgData name="Elliot Wareham" userId="S::ewareham@nvcogct.gov::94b64dbb-a8ef-404c-a1f6-8487ea9342e2" providerId="AD" clId="Web-{FD64C18F-A0EB-5B27-A23F-126BAC162C66}" dt="2023-01-26T19:34:56.763" v="449"/>
          <pc:sldLayoutMkLst>
            <pc:docMk/>
            <pc:sldMasterMk cId="3837028143" sldId="2147483696"/>
            <pc:sldLayoutMk cId="2580853987" sldId="2147483701"/>
          </pc:sldLayoutMkLst>
        </pc:sldLayoutChg>
        <pc:sldLayoutChg chg="add del mod replId">
          <pc:chgData name="Elliot Wareham" userId="S::ewareham@nvcogct.gov::94b64dbb-a8ef-404c-a1f6-8487ea9342e2" providerId="AD" clId="Web-{FD64C18F-A0EB-5B27-A23F-126BAC162C66}" dt="2023-01-26T19:34:56.763" v="449"/>
          <pc:sldLayoutMkLst>
            <pc:docMk/>
            <pc:sldMasterMk cId="3837028143" sldId="2147483696"/>
            <pc:sldLayoutMk cId="1528298844" sldId="2147483702"/>
          </pc:sldLayoutMkLst>
        </pc:sldLayoutChg>
        <pc:sldLayoutChg chg="add del mod replId">
          <pc:chgData name="Elliot Wareham" userId="S::ewareham@nvcogct.gov::94b64dbb-a8ef-404c-a1f6-8487ea9342e2" providerId="AD" clId="Web-{FD64C18F-A0EB-5B27-A23F-126BAC162C66}" dt="2023-01-26T19:34:56.763" v="449"/>
          <pc:sldLayoutMkLst>
            <pc:docMk/>
            <pc:sldMasterMk cId="3837028143" sldId="2147483696"/>
            <pc:sldLayoutMk cId="1908131978" sldId="2147483703"/>
          </pc:sldLayoutMkLst>
        </pc:sldLayoutChg>
        <pc:sldLayoutChg chg="add del mod replId">
          <pc:chgData name="Elliot Wareham" userId="S::ewareham@nvcogct.gov::94b64dbb-a8ef-404c-a1f6-8487ea9342e2" providerId="AD" clId="Web-{FD64C18F-A0EB-5B27-A23F-126BAC162C66}" dt="2023-01-26T19:34:56.763" v="449"/>
          <pc:sldLayoutMkLst>
            <pc:docMk/>
            <pc:sldMasterMk cId="3837028143" sldId="2147483696"/>
            <pc:sldLayoutMk cId="3367166169" sldId="2147483704"/>
          </pc:sldLayoutMkLst>
        </pc:sldLayoutChg>
        <pc:sldLayoutChg chg="add del mod replId">
          <pc:chgData name="Elliot Wareham" userId="S::ewareham@nvcogct.gov::94b64dbb-a8ef-404c-a1f6-8487ea9342e2" providerId="AD" clId="Web-{FD64C18F-A0EB-5B27-A23F-126BAC162C66}" dt="2023-01-26T19:34:56.763" v="449"/>
          <pc:sldLayoutMkLst>
            <pc:docMk/>
            <pc:sldMasterMk cId="3837028143" sldId="2147483696"/>
            <pc:sldLayoutMk cId="2179805215" sldId="2147483705"/>
          </pc:sldLayoutMkLst>
        </pc:sldLayoutChg>
        <pc:sldLayoutChg chg="add del mod replId">
          <pc:chgData name="Elliot Wareham" userId="S::ewareham@nvcogct.gov::94b64dbb-a8ef-404c-a1f6-8487ea9342e2" providerId="AD" clId="Web-{FD64C18F-A0EB-5B27-A23F-126BAC162C66}" dt="2023-01-26T19:34:56.763" v="449"/>
          <pc:sldLayoutMkLst>
            <pc:docMk/>
            <pc:sldMasterMk cId="3837028143" sldId="2147483696"/>
            <pc:sldLayoutMk cId="696963394" sldId="2147483706"/>
          </pc:sldLayoutMkLst>
        </pc:sldLayoutChg>
        <pc:sldLayoutChg chg="add del mod replId">
          <pc:chgData name="Elliot Wareham" userId="S::ewareham@nvcogct.gov::94b64dbb-a8ef-404c-a1f6-8487ea9342e2" providerId="AD" clId="Web-{FD64C18F-A0EB-5B27-A23F-126BAC162C66}" dt="2023-01-26T19:34:56.763" v="449"/>
          <pc:sldLayoutMkLst>
            <pc:docMk/>
            <pc:sldMasterMk cId="3837028143" sldId="2147483696"/>
            <pc:sldLayoutMk cId="4001510225" sldId="2147483707"/>
          </pc:sldLayoutMkLst>
        </pc:sldLayoutChg>
      </pc:sldMasterChg>
    </pc:docChg>
  </pc:docChgLst>
  <pc:docChgLst>
    <pc:chgData name="Elliot Wareham" userId="S::ewareham@nvcogct.gov::94b64dbb-a8ef-404c-a1f6-8487ea9342e2" providerId="AD" clId="Web-{6B4683BD-A536-525B-2788-6FE55EF900E7}"/>
    <pc:docChg chg="addSld modSld sldOrd">
      <pc:chgData name="Elliot Wareham" userId="S::ewareham@nvcogct.gov::94b64dbb-a8ef-404c-a1f6-8487ea9342e2" providerId="AD" clId="Web-{6B4683BD-A536-525B-2788-6FE55EF900E7}" dt="2023-03-02T16:25:05.364" v="578" actId="1076"/>
      <pc:docMkLst>
        <pc:docMk/>
      </pc:docMkLst>
      <pc:sldChg chg="addSp modSp">
        <pc:chgData name="Elliot Wareham" userId="S::ewareham@nvcogct.gov::94b64dbb-a8ef-404c-a1f6-8487ea9342e2" providerId="AD" clId="Web-{6B4683BD-A536-525B-2788-6FE55EF900E7}" dt="2023-03-02T16:24:04.924" v="524" actId="1076"/>
        <pc:sldMkLst>
          <pc:docMk/>
          <pc:sldMk cId="3254733718" sldId="257"/>
        </pc:sldMkLst>
        <pc:spChg chg="mod">
          <ac:chgData name="Elliot Wareham" userId="S::ewareham@nvcogct.gov::94b64dbb-a8ef-404c-a1f6-8487ea9342e2" providerId="AD" clId="Web-{6B4683BD-A536-525B-2788-6FE55EF900E7}" dt="2023-03-02T16:23:46.752" v="513" actId="20577"/>
          <ac:spMkLst>
            <pc:docMk/>
            <pc:sldMk cId="3254733718" sldId="257"/>
            <ac:spMk id="3" creationId="{5FCB3289-1BD1-A947-0C72-C5193B8825E6}"/>
          </ac:spMkLst>
        </pc:spChg>
        <pc:picChg chg="mod">
          <ac:chgData name="Elliot Wareham" userId="S::ewareham@nvcogct.gov::94b64dbb-a8ef-404c-a1f6-8487ea9342e2" providerId="AD" clId="Web-{6B4683BD-A536-525B-2788-6FE55EF900E7}" dt="2023-03-02T16:24:04.924" v="524" actId="1076"/>
          <ac:picMkLst>
            <pc:docMk/>
            <pc:sldMk cId="3254733718" sldId="257"/>
            <ac:picMk id="4" creationId="{9251C48F-A5C1-357F-E459-EC458F04CBCF}"/>
          </ac:picMkLst>
        </pc:picChg>
        <pc:picChg chg="add mod">
          <ac:chgData name="Elliot Wareham" userId="S::ewareham@nvcogct.gov::94b64dbb-a8ef-404c-a1f6-8487ea9342e2" providerId="AD" clId="Web-{6B4683BD-A536-525B-2788-6FE55EF900E7}" dt="2023-03-02T16:24:01.611" v="522" actId="1076"/>
          <ac:picMkLst>
            <pc:docMk/>
            <pc:sldMk cId="3254733718" sldId="257"/>
            <ac:picMk id="5" creationId="{5BEE780E-5757-0D57-94B1-DC254C75F148}"/>
          </ac:picMkLst>
        </pc:picChg>
      </pc:sldChg>
      <pc:sldChg chg="addSp delSp modSp">
        <pc:chgData name="Elliot Wareham" userId="S::ewareham@nvcogct.gov::94b64dbb-a8ef-404c-a1f6-8487ea9342e2" providerId="AD" clId="Web-{6B4683BD-A536-525B-2788-6FE55EF900E7}" dt="2023-03-02T16:12:46.980" v="314" actId="1076"/>
        <pc:sldMkLst>
          <pc:docMk/>
          <pc:sldMk cId="3527816902" sldId="259"/>
        </pc:sldMkLst>
        <pc:spChg chg="mod">
          <ac:chgData name="Elliot Wareham" userId="S::ewareham@nvcogct.gov::94b64dbb-a8ef-404c-a1f6-8487ea9342e2" providerId="AD" clId="Web-{6B4683BD-A536-525B-2788-6FE55EF900E7}" dt="2023-03-02T16:11:41.415" v="309" actId="20577"/>
          <ac:spMkLst>
            <pc:docMk/>
            <pc:sldMk cId="3527816902" sldId="259"/>
            <ac:spMk id="3" creationId="{5FCB3289-1BD1-A947-0C72-C5193B8825E6}"/>
          </ac:spMkLst>
        </pc:spChg>
        <pc:picChg chg="add mod">
          <ac:chgData name="Elliot Wareham" userId="S::ewareham@nvcogct.gov::94b64dbb-a8ef-404c-a1f6-8487ea9342e2" providerId="AD" clId="Web-{6B4683BD-A536-525B-2788-6FE55EF900E7}" dt="2023-03-02T16:09:48.396" v="305" actId="1076"/>
          <ac:picMkLst>
            <pc:docMk/>
            <pc:sldMk cId="3527816902" sldId="259"/>
            <ac:picMk id="4" creationId="{14734FC3-B259-6F8D-FDD5-F5360096EEFE}"/>
          </ac:picMkLst>
        </pc:picChg>
        <pc:picChg chg="add del mod">
          <ac:chgData name="Elliot Wareham" userId="S::ewareham@nvcogct.gov::94b64dbb-a8ef-404c-a1f6-8487ea9342e2" providerId="AD" clId="Web-{6B4683BD-A536-525B-2788-6FE55EF900E7}" dt="2023-03-02T16:12:41.605" v="311"/>
          <ac:picMkLst>
            <pc:docMk/>
            <pc:sldMk cId="3527816902" sldId="259"/>
            <ac:picMk id="5" creationId="{C36944C0-77DA-8A57-3D38-682FB5CB7F41}"/>
          </ac:picMkLst>
        </pc:picChg>
        <pc:picChg chg="add mod">
          <ac:chgData name="Elliot Wareham" userId="S::ewareham@nvcogct.gov::94b64dbb-a8ef-404c-a1f6-8487ea9342e2" providerId="AD" clId="Web-{6B4683BD-A536-525B-2788-6FE55EF900E7}" dt="2023-03-02T16:12:46.980" v="314" actId="1076"/>
          <ac:picMkLst>
            <pc:docMk/>
            <pc:sldMk cId="3527816902" sldId="259"/>
            <ac:picMk id="6" creationId="{370809B5-677D-9FA4-4F97-31824603F365}"/>
          </ac:picMkLst>
        </pc:picChg>
      </pc:sldChg>
      <pc:sldChg chg="addSp modSp">
        <pc:chgData name="Elliot Wareham" userId="S::ewareham@nvcogct.gov::94b64dbb-a8ef-404c-a1f6-8487ea9342e2" providerId="AD" clId="Web-{6B4683BD-A536-525B-2788-6FE55EF900E7}" dt="2023-03-02T16:25:05.364" v="578" actId="1076"/>
        <pc:sldMkLst>
          <pc:docMk/>
          <pc:sldMk cId="3523359167" sldId="268"/>
        </pc:sldMkLst>
        <pc:spChg chg="mod">
          <ac:chgData name="Elliot Wareham" userId="S::ewareham@nvcogct.gov::94b64dbb-a8ef-404c-a1f6-8487ea9342e2" providerId="AD" clId="Web-{6B4683BD-A536-525B-2788-6FE55EF900E7}" dt="2023-03-02T16:14:59.500" v="343" actId="20577"/>
          <ac:spMkLst>
            <pc:docMk/>
            <pc:sldMk cId="3523359167" sldId="268"/>
            <ac:spMk id="2" creationId="{D94058D7-C264-A1B6-CC0C-4A9CEC5D0AFD}"/>
          </ac:spMkLst>
        </pc:spChg>
        <pc:spChg chg="mod">
          <ac:chgData name="Elliot Wareham" userId="S::ewareham@nvcogct.gov::94b64dbb-a8ef-404c-a1f6-8487ea9342e2" providerId="AD" clId="Web-{6B4683BD-A536-525B-2788-6FE55EF900E7}" dt="2023-03-02T16:24:52.035" v="576" actId="14100"/>
          <ac:spMkLst>
            <pc:docMk/>
            <pc:sldMk cId="3523359167" sldId="268"/>
            <ac:spMk id="3" creationId="{5FCB3289-1BD1-A947-0C72-C5193B8825E6}"/>
          </ac:spMkLst>
        </pc:spChg>
        <pc:picChg chg="add mod">
          <ac:chgData name="Elliot Wareham" userId="S::ewareham@nvcogct.gov::94b64dbb-a8ef-404c-a1f6-8487ea9342e2" providerId="AD" clId="Web-{6B4683BD-A536-525B-2788-6FE55EF900E7}" dt="2023-03-02T16:25:05.364" v="578" actId="1076"/>
          <ac:picMkLst>
            <pc:docMk/>
            <pc:sldMk cId="3523359167" sldId="268"/>
            <ac:picMk id="4" creationId="{DCAD7223-5F7A-2DF5-A162-C5AFCA9D4717}"/>
          </ac:picMkLst>
        </pc:picChg>
      </pc:sldChg>
      <pc:sldChg chg="modSp">
        <pc:chgData name="Elliot Wareham" userId="S::ewareham@nvcogct.gov::94b64dbb-a8ef-404c-a1f6-8487ea9342e2" providerId="AD" clId="Web-{6B4683BD-A536-525B-2788-6FE55EF900E7}" dt="2023-03-02T16:13:50.716" v="336" actId="20577"/>
        <pc:sldMkLst>
          <pc:docMk/>
          <pc:sldMk cId="2106457728" sldId="271"/>
        </pc:sldMkLst>
        <pc:spChg chg="mod">
          <ac:chgData name="Elliot Wareham" userId="S::ewareham@nvcogct.gov::94b64dbb-a8ef-404c-a1f6-8487ea9342e2" providerId="AD" clId="Web-{6B4683BD-A536-525B-2788-6FE55EF900E7}" dt="2023-03-02T16:13:50.716" v="336" actId="20577"/>
          <ac:spMkLst>
            <pc:docMk/>
            <pc:sldMk cId="2106457728" sldId="271"/>
            <ac:spMk id="3" creationId="{5FCB3289-1BD1-A947-0C72-C5193B8825E6}"/>
          </ac:spMkLst>
        </pc:spChg>
      </pc:sldChg>
      <pc:sldChg chg="modNotes">
        <pc:chgData name="Elliot Wareham" userId="S::ewareham@nvcogct.gov::94b64dbb-a8ef-404c-a1f6-8487ea9342e2" providerId="AD" clId="Web-{6B4683BD-A536-525B-2788-6FE55EF900E7}" dt="2023-03-02T16:13:07.949" v="333"/>
        <pc:sldMkLst>
          <pc:docMk/>
          <pc:sldMk cId="3567097168" sldId="272"/>
        </pc:sldMkLst>
      </pc:sldChg>
      <pc:sldChg chg="modSp modNotes">
        <pc:chgData name="Elliot Wareham" userId="S::ewareham@nvcogct.gov::94b64dbb-a8ef-404c-a1f6-8487ea9342e2" providerId="AD" clId="Web-{6B4683BD-A536-525B-2788-6FE55EF900E7}" dt="2023-03-02T14:56:10.765" v="112"/>
        <pc:sldMkLst>
          <pc:docMk/>
          <pc:sldMk cId="1435892876" sldId="274"/>
        </pc:sldMkLst>
        <pc:picChg chg="mod">
          <ac:chgData name="Elliot Wareham" userId="S::ewareham@nvcogct.gov::94b64dbb-a8ef-404c-a1f6-8487ea9342e2" providerId="AD" clId="Web-{6B4683BD-A536-525B-2788-6FE55EF900E7}" dt="2023-03-02T14:54:16.340" v="0" actId="1076"/>
          <ac:picMkLst>
            <pc:docMk/>
            <pc:sldMk cId="1435892876" sldId="274"/>
            <ac:picMk id="4" creationId="{E2FA891F-2E78-F623-5A06-1C480A1B835A}"/>
          </ac:picMkLst>
        </pc:picChg>
      </pc:sldChg>
      <pc:sldChg chg="modSp add ord replId modNotes">
        <pc:chgData name="Elliot Wareham" userId="S::ewareham@nvcogct.gov::94b64dbb-a8ef-404c-a1f6-8487ea9342e2" providerId="AD" clId="Web-{6B4683BD-A536-525B-2788-6FE55EF900E7}" dt="2023-03-02T15:40:20.040" v="288"/>
        <pc:sldMkLst>
          <pc:docMk/>
          <pc:sldMk cId="4099013965" sldId="275"/>
        </pc:sldMkLst>
        <pc:picChg chg="mod">
          <ac:chgData name="Elliot Wareham" userId="S::ewareham@nvcogct.gov::94b64dbb-a8ef-404c-a1f6-8487ea9342e2" providerId="AD" clId="Web-{6B4683BD-A536-525B-2788-6FE55EF900E7}" dt="2023-03-02T15:36:26.533" v="116"/>
          <ac:picMkLst>
            <pc:docMk/>
            <pc:sldMk cId="4099013965" sldId="275"/>
            <ac:picMk id="4" creationId="{E2FA891F-2E78-F623-5A06-1C480A1B835A}"/>
          </ac:picMkLst>
        </pc:picChg>
        <pc:picChg chg="mod">
          <ac:chgData name="Elliot Wareham" userId="S::ewareham@nvcogct.gov::94b64dbb-a8ef-404c-a1f6-8487ea9342e2" providerId="AD" clId="Web-{6B4683BD-A536-525B-2788-6FE55EF900E7}" dt="2023-03-02T15:36:20.064" v="115"/>
          <ac:picMkLst>
            <pc:docMk/>
            <pc:sldMk cId="4099013965" sldId="275"/>
            <ac:picMk id="5" creationId="{E5DE0469-F06B-9D93-DE70-52DCF6DF3CB2}"/>
          </ac:picMkLst>
        </pc:picChg>
      </pc:sldChg>
    </pc:docChg>
  </pc:docChgLst>
  <pc:docChgLst>
    <pc:chgData name="Elliot Wareham" userId="S::ewareham@nvcogct.gov::94b64dbb-a8ef-404c-a1f6-8487ea9342e2" providerId="AD" clId="Web-{0C3CBA09-60DC-83C5-C8E4-DF82930C5A2F}"/>
    <pc:docChg chg="modSld">
      <pc:chgData name="Elliot Wareham" userId="S::ewareham@nvcogct.gov::94b64dbb-a8ef-404c-a1f6-8487ea9342e2" providerId="AD" clId="Web-{0C3CBA09-60DC-83C5-C8E4-DF82930C5A2F}" dt="2023-02-14T20:34:25.757" v="21"/>
      <pc:docMkLst>
        <pc:docMk/>
      </pc:docMkLst>
      <pc:sldChg chg="modNotes">
        <pc:chgData name="Elliot Wareham" userId="S::ewareham@nvcogct.gov::94b64dbb-a8ef-404c-a1f6-8487ea9342e2" providerId="AD" clId="Web-{0C3CBA09-60DC-83C5-C8E4-DF82930C5A2F}" dt="2023-02-14T19:48:09.717" v="20"/>
        <pc:sldMkLst>
          <pc:docMk/>
          <pc:sldMk cId="109857222" sldId="256"/>
        </pc:sldMkLst>
      </pc:sldChg>
      <pc:sldChg chg="modNotes">
        <pc:chgData name="Elliot Wareham" userId="S::ewareham@nvcogct.gov::94b64dbb-a8ef-404c-a1f6-8487ea9342e2" providerId="AD" clId="Web-{0C3CBA09-60DC-83C5-C8E4-DF82930C5A2F}" dt="2023-02-14T19:39:22.737" v="1"/>
        <pc:sldMkLst>
          <pc:docMk/>
          <pc:sldMk cId="3254733718" sldId="257"/>
        </pc:sldMkLst>
      </pc:sldChg>
      <pc:sldChg chg="modNotes">
        <pc:chgData name="Elliot Wareham" userId="S::ewareham@nvcogct.gov::94b64dbb-a8ef-404c-a1f6-8487ea9342e2" providerId="AD" clId="Web-{0C3CBA09-60DC-83C5-C8E4-DF82930C5A2F}" dt="2023-02-14T20:34:25.757" v="21"/>
        <pc:sldMkLst>
          <pc:docMk/>
          <pc:sldMk cId="2451918676" sldId="258"/>
        </pc:sldMkLst>
      </pc:sldChg>
      <pc:sldChg chg="modNotes">
        <pc:chgData name="Elliot Wareham" userId="S::ewareham@nvcogct.gov::94b64dbb-a8ef-404c-a1f6-8487ea9342e2" providerId="AD" clId="Web-{0C3CBA09-60DC-83C5-C8E4-DF82930C5A2F}" dt="2023-02-14T19:39:34.862" v="6"/>
        <pc:sldMkLst>
          <pc:docMk/>
          <pc:sldMk cId="3527816902" sldId="259"/>
        </pc:sldMkLst>
      </pc:sldChg>
      <pc:sldChg chg="modNotes">
        <pc:chgData name="Elliot Wareham" userId="S::ewareham@nvcogct.gov::94b64dbb-a8ef-404c-a1f6-8487ea9342e2" providerId="AD" clId="Web-{0C3CBA09-60DC-83C5-C8E4-DF82930C5A2F}" dt="2023-02-14T19:39:26.690" v="2"/>
        <pc:sldMkLst>
          <pc:docMk/>
          <pc:sldMk cId="3627610464" sldId="263"/>
        </pc:sldMkLst>
      </pc:sldChg>
      <pc:sldChg chg="modNotes">
        <pc:chgData name="Elliot Wareham" userId="S::ewareham@nvcogct.gov::94b64dbb-a8ef-404c-a1f6-8487ea9342e2" providerId="AD" clId="Web-{0C3CBA09-60DC-83C5-C8E4-DF82930C5A2F}" dt="2023-02-14T19:39:31.143" v="5"/>
        <pc:sldMkLst>
          <pc:docMk/>
          <pc:sldMk cId="1518652460" sldId="266"/>
        </pc:sldMkLst>
      </pc:sldChg>
    </pc:docChg>
  </pc:docChgLst>
  <pc:docChgLst>
    <pc:chgData name="Elliot Wareham" userId="S::ewareham@nvcogct.gov::94b64dbb-a8ef-404c-a1f6-8487ea9342e2" providerId="AD" clId="Web-{99726423-B336-2C1F-F710-1967763C5CFC}"/>
    <pc:docChg chg="modSld">
      <pc:chgData name="Elliot Wareham" userId="S::ewareham@nvcogct.gov::94b64dbb-a8ef-404c-a1f6-8487ea9342e2" providerId="AD" clId="Web-{99726423-B336-2C1F-F710-1967763C5CFC}" dt="2023-03-08T16:14:14.730" v="10" actId="1076"/>
      <pc:docMkLst>
        <pc:docMk/>
      </pc:docMkLst>
      <pc:sldChg chg="modSp">
        <pc:chgData name="Elliot Wareham" userId="S::ewareham@nvcogct.gov::94b64dbb-a8ef-404c-a1f6-8487ea9342e2" providerId="AD" clId="Web-{99726423-B336-2C1F-F710-1967763C5CFC}" dt="2023-03-07T14:38:12.220" v="5" actId="20577"/>
        <pc:sldMkLst>
          <pc:docMk/>
          <pc:sldMk cId="3627610464" sldId="263"/>
        </pc:sldMkLst>
        <pc:graphicFrameChg chg="modGraphic">
          <ac:chgData name="Elliot Wareham" userId="S::ewareham@nvcogct.gov::94b64dbb-a8ef-404c-a1f6-8487ea9342e2" providerId="AD" clId="Web-{99726423-B336-2C1F-F710-1967763C5CFC}" dt="2023-03-07T14:38:12.220" v="5" actId="20577"/>
          <ac:graphicFrameMkLst>
            <pc:docMk/>
            <pc:sldMk cId="3627610464" sldId="263"/>
            <ac:graphicFrameMk id="198" creationId="{B4D1D1AB-A550-E673-0307-8164762A2F42}"/>
          </ac:graphicFrameMkLst>
        </pc:graphicFrameChg>
      </pc:sldChg>
      <pc:sldChg chg="addSp modSp">
        <pc:chgData name="Elliot Wareham" userId="S::ewareham@nvcogct.gov::94b64dbb-a8ef-404c-a1f6-8487ea9342e2" providerId="AD" clId="Web-{99726423-B336-2C1F-F710-1967763C5CFC}" dt="2023-03-08T16:14:14.730" v="10" actId="1076"/>
        <pc:sldMkLst>
          <pc:docMk/>
          <pc:sldMk cId="3567097168" sldId="272"/>
        </pc:sldMkLst>
        <pc:spChg chg="mod">
          <ac:chgData name="Elliot Wareham" userId="S::ewareham@nvcogct.gov::94b64dbb-a8ef-404c-a1f6-8487ea9342e2" providerId="AD" clId="Web-{99726423-B336-2C1F-F710-1967763C5CFC}" dt="2023-03-08T16:14:04.589" v="8" actId="1076"/>
          <ac:spMkLst>
            <pc:docMk/>
            <pc:sldMk cId="3567097168" sldId="272"/>
            <ac:spMk id="3" creationId="{5FCB3289-1BD1-A947-0C72-C5193B8825E6}"/>
          </ac:spMkLst>
        </pc:spChg>
        <pc:picChg chg="add mod">
          <ac:chgData name="Elliot Wareham" userId="S::ewareham@nvcogct.gov::94b64dbb-a8ef-404c-a1f6-8487ea9342e2" providerId="AD" clId="Web-{99726423-B336-2C1F-F710-1967763C5CFC}" dt="2023-03-08T16:14:14.730" v="10" actId="1076"/>
          <ac:picMkLst>
            <pc:docMk/>
            <pc:sldMk cId="3567097168" sldId="272"/>
            <ac:picMk id="4" creationId="{727198FB-04C4-F076-1418-381F1914D072}"/>
          </ac:picMkLst>
        </pc:picChg>
      </pc:sldChg>
    </pc:docChg>
  </pc:docChgLst>
  <pc:docChgLst>
    <pc:chgData name="Elliot Wareham" userId="94b64dbb-a8ef-404c-a1f6-8487ea9342e2" providerId="ADAL" clId="{C1E79868-AFC0-4888-921F-40275041A1E2}"/>
    <pc:docChg chg="modSld">
      <pc:chgData name="Elliot Wareham" userId="94b64dbb-a8ef-404c-a1f6-8487ea9342e2" providerId="ADAL" clId="{C1E79868-AFC0-4888-921F-40275041A1E2}" dt="2023-05-02T13:40:35.655" v="44" actId="20577"/>
      <pc:docMkLst>
        <pc:docMk/>
      </pc:docMkLst>
      <pc:sldChg chg="modSp mod">
        <pc:chgData name="Elliot Wareham" userId="94b64dbb-a8ef-404c-a1f6-8487ea9342e2" providerId="ADAL" clId="{C1E79868-AFC0-4888-921F-40275041A1E2}" dt="2023-05-02T13:40:35.655" v="44" actId="20577"/>
        <pc:sldMkLst>
          <pc:docMk/>
          <pc:sldMk cId="109857222" sldId="256"/>
        </pc:sldMkLst>
        <pc:spChg chg="mod">
          <ac:chgData name="Elliot Wareham" userId="94b64dbb-a8ef-404c-a1f6-8487ea9342e2" providerId="ADAL" clId="{C1E79868-AFC0-4888-921F-40275041A1E2}" dt="2023-05-02T13:39:41.294" v="30" actId="1076"/>
          <ac:spMkLst>
            <pc:docMk/>
            <pc:sldMk cId="109857222" sldId="256"/>
            <ac:spMk id="2" creationId="{00000000-0000-0000-0000-000000000000}"/>
          </ac:spMkLst>
        </pc:spChg>
        <pc:spChg chg="mod">
          <ac:chgData name="Elliot Wareham" userId="94b64dbb-a8ef-404c-a1f6-8487ea9342e2" providerId="ADAL" clId="{C1E79868-AFC0-4888-921F-40275041A1E2}" dt="2023-05-02T13:40:35.655" v="44" actId="20577"/>
          <ac:spMkLst>
            <pc:docMk/>
            <pc:sldMk cId="109857222" sldId="256"/>
            <ac:spMk id="3" creationId="{00000000-0000-0000-0000-000000000000}"/>
          </ac:spMkLst>
        </pc:spChg>
      </pc:sldChg>
    </pc:docChg>
  </pc:docChgLst>
  <pc:docChgLst>
    <pc:chgData name="Elliot Wareham" userId="S::ewareham@nvcogct.gov::94b64dbb-a8ef-404c-a1f6-8487ea9342e2" providerId="AD" clId="Web-{C8A38915-4CDC-FA94-F463-CF8B95B8E5B2}"/>
    <pc:docChg chg="modSld">
      <pc:chgData name="Elliot Wareham" userId="S::ewareham@nvcogct.gov::94b64dbb-a8ef-404c-a1f6-8487ea9342e2" providerId="AD" clId="Web-{C8A38915-4CDC-FA94-F463-CF8B95B8E5B2}" dt="2023-03-06T18:10:21.642" v="17" actId="20577"/>
      <pc:docMkLst>
        <pc:docMk/>
      </pc:docMkLst>
      <pc:sldChg chg="modSp modCm">
        <pc:chgData name="Elliot Wareham" userId="S::ewareham@nvcogct.gov::94b64dbb-a8ef-404c-a1f6-8487ea9342e2" providerId="AD" clId="Web-{C8A38915-4CDC-FA94-F463-CF8B95B8E5B2}" dt="2023-03-06T18:10:21.642" v="17" actId="20577"/>
        <pc:sldMkLst>
          <pc:docMk/>
          <pc:sldMk cId="1769391861" sldId="270"/>
        </pc:sldMkLst>
        <pc:spChg chg="mod">
          <ac:chgData name="Elliot Wareham" userId="S::ewareham@nvcogct.gov::94b64dbb-a8ef-404c-a1f6-8487ea9342e2" providerId="AD" clId="Web-{C8A38915-4CDC-FA94-F463-CF8B95B8E5B2}" dt="2023-03-06T18:10:21.642" v="17" actId="20577"/>
          <ac:spMkLst>
            <pc:docMk/>
            <pc:sldMk cId="1769391861" sldId="270"/>
            <ac:spMk id="3" creationId="{5FCB3289-1BD1-A947-0C72-C5193B8825E6}"/>
          </ac:spMkLst>
        </pc:spChg>
        <pc:extLst>
          <p:ext xmlns:p="http://schemas.openxmlformats.org/presentationml/2006/main" uri="{D6D511B9-2390-475A-947B-AFAB55BFBCF1}">
            <pc226:cmChg xmlns:pc226="http://schemas.microsoft.com/office/powerpoint/2022/06/main/command" chg="mod">
              <pc226:chgData name="Elliot Wareham" userId="S::ewareham@nvcogct.gov::94b64dbb-a8ef-404c-a1f6-8487ea9342e2" providerId="AD" clId="Web-{C8A38915-4CDC-FA94-F463-CF8B95B8E5B2}" dt="2023-03-06T18:10:21.642" v="17" actId="20577"/>
              <pc2:cmMkLst xmlns:pc2="http://schemas.microsoft.com/office/powerpoint/2019/9/main/command">
                <pc:docMk/>
                <pc:sldMk cId="1769391861" sldId="270"/>
                <pc2:cmMk id="{2B2B6326-733D-438A-B465-8193BBA02493}"/>
              </pc2:cmMkLst>
            </pc226:cmChg>
          </p:ext>
        </pc:extLst>
      </pc:sldChg>
    </pc:docChg>
  </pc:docChgLst>
  <pc:docChgLst>
    <pc:chgData name="Elliot Wareham" userId="S::ewareham@nvcogct.gov::94b64dbb-a8ef-404c-a1f6-8487ea9342e2" providerId="AD" clId="Web-{47B10EF3-70DF-D55A-AC4A-D059CFE65446}"/>
    <pc:docChg chg="addSld delSld modSld sldOrd">
      <pc:chgData name="Elliot Wareham" userId="S::ewareham@nvcogct.gov::94b64dbb-a8ef-404c-a1f6-8487ea9342e2" providerId="AD" clId="Web-{47B10EF3-70DF-D55A-AC4A-D059CFE65446}" dt="2023-02-06T21:27:07.573" v="615" actId="20577"/>
      <pc:docMkLst>
        <pc:docMk/>
      </pc:docMkLst>
      <pc:sldChg chg="addSp modSp modNotes">
        <pc:chgData name="Elliot Wareham" userId="S::ewareham@nvcogct.gov::94b64dbb-a8ef-404c-a1f6-8487ea9342e2" providerId="AD" clId="Web-{47B10EF3-70DF-D55A-AC4A-D059CFE65446}" dt="2023-02-06T20:28:22.280" v="582" actId="1076"/>
        <pc:sldMkLst>
          <pc:docMk/>
          <pc:sldMk cId="3254733718" sldId="257"/>
        </pc:sldMkLst>
        <pc:spChg chg="mod">
          <ac:chgData name="Elliot Wareham" userId="S::ewareham@nvcogct.gov::94b64dbb-a8ef-404c-a1f6-8487ea9342e2" providerId="AD" clId="Web-{47B10EF3-70DF-D55A-AC4A-D059CFE65446}" dt="2023-02-06T20:28:18.233" v="581" actId="1076"/>
          <ac:spMkLst>
            <pc:docMk/>
            <pc:sldMk cId="3254733718" sldId="257"/>
            <ac:spMk id="3" creationId="{5FCB3289-1BD1-A947-0C72-C5193B8825E6}"/>
          </ac:spMkLst>
        </pc:spChg>
        <pc:picChg chg="add mod">
          <ac:chgData name="Elliot Wareham" userId="S::ewareham@nvcogct.gov::94b64dbb-a8ef-404c-a1f6-8487ea9342e2" providerId="AD" clId="Web-{47B10EF3-70DF-D55A-AC4A-D059CFE65446}" dt="2023-02-06T20:28:22.280" v="582" actId="1076"/>
          <ac:picMkLst>
            <pc:docMk/>
            <pc:sldMk cId="3254733718" sldId="257"/>
            <ac:picMk id="4" creationId="{9251C48F-A5C1-357F-E459-EC458F04CBCF}"/>
          </ac:picMkLst>
        </pc:picChg>
      </pc:sldChg>
      <pc:sldChg chg="modSp modNotes">
        <pc:chgData name="Elliot Wareham" userId="S::ewareham@nvcogct.gov::94b64dbb-a8ef-404c-a1f6-8487ea9342e2" providerId="AD" clId="Web-{47B10EF3-70DF-D55A-AC4A-D059CFE65446}" dt="2023-02-06T21:27:07.573" v="615" actId="20577"/>
        <pc:sldMkLst>
          <pc:docMk/>
          <pc:sldMk cId="2451918676" sldId="258"/>
        </pc:sldMkLst>
        <pc:spChg chg="mod">
          <ac:chgData name="Elliot Wareham" userId="S::ewareham@nvcogct.gov::94b64dbb-a8ef-404c-a1f6-8487ea9342e2" providerId="AD" clId="Web-{47B10EF3-70DF-D55A-AC4A-D059CFE65446}" dt="2023-02-06T21:27:07.573" v="615" actId="20577"/>
          <ac:spMkLst>
            <pc:docMk/>
            <pc:sldMk cId="2451918676" sldId="258"/>
            <ac:spMk id="3" creationId="{5FCB3289-1BD1-A947-0C72-C5193B8825E6}"/>
          </ac:spMkLst>
        </pc:spChg>
      </pc:sldChg>
      <pc:sldChg chg="modSp modNotes">
        <pc:chgData name="Elliot Wareham" userId="S::ewareham@nvcogct.gov::94b64dbb-a8ef-404c-a1f6-8487ea9342e2" providerId="AD" clId="Web-{47B10EF3-70DF-D55A-AC4A-D059CFE65446}" dt="2023-02-06T20:36:59.247" v="594" actId="20577"/>
        <pc:sldMkLst>
          <pc:docMk/>
          <pc:sldMk cId="3527816902" sldId="259"/>
        </pc:sldMkLst>
        <pc:spChg chg="mod">
          <ac:chgData name="Elliot Wareham" userId="S::ewareham@nvcogct.gov::94b64dbb-a8ef-404c-a1f6-8487ea9342e2" providerId="AD" clId="Web-{47B10EF3-70DF-D55A-AC4A-D059CFE65446}" dt="2023-02-06T20:36:59.247" v="594" actId="20577"/>
          <ac:spMkLst>
            <pc:docMk/>
            <pc:sldMk cId="3527816902" sldId="259"/>
            <ac:spMk id="3" creationId="{5FCB3289-1BD1-A947-0C72-C5193B8825E6}"/>
          </ac:spMkLst>
        </pc:spChg>
      </pc:sldChg>
      <pc:sldChg chg="modSp">
        <pc:chgData name="Elliot Wareham" userId="S::ewareham@nvcogct.gov::94b64dbb-a8ef-404c-a1f6-8487ea9342e2" providerId="AD" clId="Web-{47B10EF3-70DF-D55A-AC4A-D059CFE65446}" dt="2023-02-06T19:37:06.428" v="444" actId="20577"/>
        <pc:sldMkLst>
          <pc:docMk/>
          <pc:sldMk cId="446372765" sldId="262"/>
        </pc:sldMkLst>
        <pc:spChg chg="mod">
          <ac:chgData name="Elliot Wareham" userId="S::ewareham@nvcogct.gov::94b64dbb-a8ef-404c-a1f6-8487ea9342e2" providerId="AD" clId="Web-{47B10EF3-70DF-D55A-AC4A-D059CFE65446}" dt="2023-02-06T19:37:06.428" v="444" actId="20577"/>
          <ac:spMkLst>
            <pc:docMk/>
            <pc:sldMk cId="446372765" sldId="262"/>
            <ac:spMk id="2" creationId="{D94058D7-C264-A1B6-CC0C-4A9CEC5D0AFD}"/>
          </ac:spMkLst>
        </pc:spChg>
      </pc:sldChg>
      <pc:sldChg chg="modSp modNotes">
        <pc:chgData name="Elliot Wareham" userId="S::ewareham@nvcogct.gov::94b64dbb-a8ef-404c-a1f6-8487ea9342e2" providerId="AD" clId="Web-{47B10EF3-70DF-D55A-AC4A-D059CFE65446}" dt="2023-02-06T20:30:15.892" v="585"/>
        <pc:sldMkLst>
          <pc:docMk/>
          <pc:sldMk cId="3627610464" sldId="263"/>
        </pc:sldMkLst>
        <pc:graphicFrameChg chg="mod modGraphic">
          <ac:chgData name="Elliot Wareham" userId="S::ewareham@nvcogct.gov::94b64dbb-a8ef-404c-a1f6-8487ea9342e2" providerId="AD" clId="Web-{47B10EF3-70DF-D55A-AC4A-D059CFE65446}" dt="2023-02-06T20:30:15.892" v="585"/>
          <ac:graphicFrameMkLst>
            <pc:docMk/>
            <pc:sldMk cId="3627610464" sldId="263"/>
            <ac:graphicFrameMk id="198" creationId="{B4D1D1AB-A550-E673-0307-8164762A2F42}"/>
          </ac:graphicFrameMkLst>
        </pc:graphicFrameChg>
      </pc:sldChg>
      <pc:sldChg chg="del mod ord modShow">
        <pc:chgData name="Elliot Wareham" userId="S::ewareham@nvcogct.gov::94b64dbb-a8ef-404c-a1f6-8487ea9342e2" providerId="AD" clId="Web-{47B10EF3-70DF-D55A-AC4A-D059CFE65446}" dt="2023-02-06T20:08:52.467" v="485"/>
        <pc:sldMkLst>
          <pc:docMk/>
          <pc:sldMk cId="482433498" sldId="265"/>
        </pc:sldMkLst>
      </pc:sldChg>
      <pc:sldChg chg="modSp add del replId">
        <pc:chgData name="Elliot Wareham" userId="S::ewareham@nvcogct.gov::94b64dbb-a8ef-404c-a1f6-8487ea9342e2" providerId="AD" clId="Web-{47B10EF3-70DF-D55A-AC4A-D059CFE65446}" dt="2023-02-06T15:25:58.274" v="60"/>
        <pc:sldMkLst>
          <pc:docMk/>
          <pc:sldMk cId="77568784" sldId="266"/>
        </pc:sldMkLst>
        <pc:spChg chg="mod">
          <ac:chgData name="Elliot Wareham" userId="S::ewareham@nvcogct.gov::94b64dbb-a8ef-404c-a1f6-8487ea9342e2" providerId="AD" clId="Web-{47B10EF3-70DF-D55A-AC4A-D059CFE65446}" dt="2023-02-06T15:22:20.351" v="6" actId="20577"/>
          <ac:spMkLst>
            <pc:docMk/>
            <pc:sldMk cId="77568784" sldId="266"/>
            <ac:spMk id="2" creationId="{D94058D7-C264-A1B6-CC0C-4A9CEC5D0AFD}"/>
          </ac:spMkLst>
        </pc:spChg>
        <pc:spChg chg="mod">
          <ac:chgData name="Elliot Wareham" userId="S::ewareham@nvcogct.gov::94b64dbb-a8ef-404c-a1f6-8487ea9342e2" providerId="AD" clId="Web-{47B10EF3-70DF-D55A-AC4A-D059CFE65446}" dt="2023-02-06T15:22:51.463" v="19" actId="20577"/>
          <ac:spMkLst>
            <pc:docMk/>
            <pc:sldMk cId="77568784" sldId="266"/>
            <ac:spMk id="3" creationId="{5FCB3289-1BD1-A947-0C72-C5193B8825E6}"/>
          </ac:spMkLst>
        </pc:spChg>
      </pc:sldChg>
    </pc:docChg>
  </pc:docChgLst>
  <pc:docChgLst>
    <pc:chgData name="Elliot Wareham" userId="S::ewareham@nvcogct.gov::94b64dbb-a8ef-404c-a1f6-8487ea9342e2" providerId="AD" clId="Web-{A25BC789-EB2B-4B87-E7C8-9164F016FBC0}"/>
    <pc:docChg chg="addSld delSld modSld sldOrd">
      <pc:chgData name="Elliot Wareham" userId="S::ewareham@nvcogct.gov::94b64dbb-a8ef-404c-a1f6-8487ea9342e2" providerId="AD" clId="Web-{A25BC789-EB2B-4B87-E7C8-9164F016FBC0}" dt="2023-03-02T14:53:50.441" v="255" actId="1076"/>
      <pc:docMkLst>
        <pc:docMk/>
      </pc:docMkLst>
      <pc:sldChg chg="modSp">
        <pc:chgData name="Elliot Wareham" userId="S::ewareham@nvcogct.gov::94b64dbb-a8ef-404c-a1f6-8487ea9342e2" providerId="AD" clId="Web-{A25BC789-EB2B-4B87-E7C8-9164F016FBC0}" dt="2023-03-01T21:01:53.118" v="154" actId="20577"/>
        <pc:sldMkLst>
          <pc:docMk/>
          <pc:sldMk cId="3527816902" sldId="259"/>
        </pc:sldMkLst>
        <pc:spChg chg="mod">
          <ac:chgData name="Elliot Wareham" userId="S::ewareham@nvcogct.gov::94b64dbb-a8ef-404c-a1f6-8487ea9342e2" providerId="AD" clId="Web-{A25BC789-EB2B-4B87-E7C8-9164F016FBC0}" dt="2023-02-27T19:46:15.702" v="20" actId="20577"/>
          <ac:spMkLst>
            <pc:docMk/>
            <pc:sldMk cId="3527816902" sldId="259"/>
            <ac:spMk id="2" creationId="{D94058D7-C264-A1B6-CC0C-4A9CEC5D0AFD}"/>
          </ac:spMkLst>
        </pc:spChg>
        <pc:spChg chg="mod">
          <ac:chgData name="Elliot Wareham" userId="S::ewareham@nvcogct.gov::94b64dbb-a8ef-404c-a1f6-8487ea9342e2" providerId="AD" clId="Web-{A25BC789-EB2B-4B87-E7C8-9164F016FBC0}" dt="2023-03-01T21:01:53.118" v="154" actId="20577"/>
          <ac:spMkLst>
            <pc:docMk/>
            <pc:sldMk cId="3527816902" sldId="259"/>
            <ac:spMk id="3" creationId="{5FCB3289-1BD1-A947-0C72-C5193B8825E6}"/>
          </ac:spMkLst>
        </pc:spChg>
      </pc:sldChg>
      <pc:sldChg chg="modSp">
        <pc:chgData name="Elliot Wareham" userId="S::ewareham@nvcogct.gov::94b64dbb-a8ef-404c-a1f6-8487ea9342e2" providerId="AD" clId="Web-{A25BC789-EB2B-4B87-E7C8-9164F016FBC0}" dt="2023-02-27T19:45:39.764" v="2" actId="20577"/>
        <pc:sldMkLst>
          <pc:docMk/>
          <pc:sldMk cId="3627610464" sldId="263"/>
        </pc:sldMkLst>
        <pc:graphicFrameChg chg="modGraphic">
          <ac:chgData name="Elliot Wareham" userId="S::ewareham@nvcogct.gov::94b64dbb-a8ef-404c-a1f6-8487ea9342e2" providerId="AD" clId="Web-{A25BC789-EB2B-4B87-E7C8-9164F016FBC0}" dt="2023-02-27T19:45:39.764" v="2" actId="20577"/>
          <ac:graphicFrameMkLst>
            <pc:docMk/>
            <pc:sldMk cId="3627610464" sldId="263"/>
            <ac:graphicFrameMk id="198" creationId="{B4D1D1AB-A550-E673-0307-8164762A2F42}"/>
          </ac:graphicFrameMkLst>
        </pc:graphicFrameChg>
      </pc:sldChg>
      <pc:sldChg chg="modSp">
        <pc:chgData name="Elliot Wareham" userId="S::ewareham@nvcogct.gov::94b64dbb-a8ef-404c-a1f6-8487ea9342e2" providerId="AD" clId="Web-{A25BC789-EB2B-4B87-E7C8-9164F016FBC0}" dt="2023-02-27T19:46:04.327" v="14" actId="20577"/>
        <pc:sldMkLst>
          <pc:docMk/>
          <pc:sldMk cId="3523359167" sldId="268"/>
        </pc:sldMkLst>
        <pc:spChg chg="mod">
          <ac:chgData name="Elliot Wareham" userId="S::ewareham@nvcogct.gov::94b64dbb-a8ef-404c-a1f6-8487ea9342e2" providerId="AD" clId="Web-{A25BC789-EB2B-4B87-E7C8-9164F016FBC0}" dt="2023-02-27T19:46:04.327" v="14" actId="20577"/>
          <ac:spMkLst>
            <pc:docMk/>
            <pc:sldMk cId="3523359167" sldId="268"/>
            <ac:spMk id="2" creationId="{D94058D7-C264-A1B6-CC0C-4A9CEC5D0AFD}"/>
          </ac:spMkLst>
        </pc:spChg>
      </pc:sldChg>
      <pc:sldChg chg="modSp add replId">
        <pc:chgData name="Elliot Wareham" userId="S::ewareham@nvcogct.gov::94b64dbb-a8ef-404c-a1f6-8487ea9342e2" providerId="AD" clId="Web-{A25BC789-EB2B-4B87-E7C8-9164F016FBC0}" dt="2023-03-01T21:19:33.377" v="178" actId="20577"/>
        <pc:sldMkLst>
          <pc:docMk/>
          <pc:sldMk cId="2106457728" sldId="271"/>
        </pc:sldMkLst>
        <pc:spChg chg="mod">
          <ac:chgData name="Elliot Wareham" userId="S::ewareham@nvcogct.gov::94b64dbb-a8ef-404c-a1f6-8487ea9342e2" providerId="AD" clId="Web-{A25BC789-EB2B-4B87-E7C8-9164F016FBC0}" dt="2023-02-27T19:47:10.657" v="50" actId="20577"/>
          <ac:spMkLst>
            <pc:docMk/>
            <pc:sldMk cId="2106457728" sldId="271"/>
            <ac:spMk id="2" creationId="{D94058D7-C264-A1B6-CC0C-4A9CEC5D0AFD}"/>
          </ac:spMkLst>
        </pc:spChg>
        <pc:spChg chg="mod">
          <ac:chgData name="Elliot Wareham" userId="S::ewareham@nvcogct.gov::94b64dbb-a8ef-404c-a1f6-8487ea9342e2" providerId="AD" clId="Web-{A25BC789-EB2B-4B87-E7C8-9164F016FBC0}" dt="2023-03-01T21:19:33.377" v="178" actId="20577"/>
          <ac:spMkLst>
            <pc:docMk/>
            <pc:sldMk cId="2106457728" sldId="271"/>
            <ac:spMk id="3" creationId="{5FCB3289-1BD1-A947-0C72-C5193B8825E6}"/>
          </ac:spMkLst>
        </pc:spChg>
      </pc:sldChg>
      <pc:sldChg chg="addSp delSp modSp add replId">
        <pc:chgData name="Elliot Wareham" userId="S::ewareham@nvcogct.gov::94b64dbb-a8ef-404c-a1f6-8487ea9342e2" providerId="AD" clId="Web-{A25BC789-EB2B-4B87-E7C8-9164F016FBC0}" dt="2023-03-01T21:23:54.290" v="210" actId="1076"/>
        <pc:sldMkLst>
          <pc:docMk/>
          <pc:sldMk cId="3567097168" sldId="272"/>
        </pc:sldMkLst>
        <pc:spChg chg="mod">
          <ac:chgData name="Elliot Wareham" userId="S::ewareham@nvcogct.gov::94b64dbb-a8ef-404c-a1f6-8487ea9342e2" providerId="AD" clId="Web-{A25BC789-EB2B-4B87-E7C8-9164F016FBC0}" dt="2023-03-01T21:23:38.165" v="202" actId="1076"/>
          <ac:spMkLst>
            <pc:docMk/>
            <pc:sldMk cId="3567097168" sldId="272"/>
            <ac:spMk id="2" creationId="{D94058D7-C264-A1B6-CC0C-4A9CEC5D0AFD}"/>
          </ac:spMkLst>
        </pc:spChg>
        <pc:spChg chg="mod">
          <ac:chgData name="Elliot Wareham" userId="S::ewareham@nvcogct.gov::94b64dbb-a8ef-404c-a1f6-8487ea9342e2" providerId="AD" clId="Web-{A25BC789-EB2B-4B87-E7C8-9164F016FBC0}" dt="2023-03-01T21:23:54.290" v="210" actId="1076"/>
          <ac:spMkLst>
            <pc:docMk/>
            <pc:sldMk cId="3567097168" sldId="272"/>
            <ac:spMk id="3" creationId="{5FCB3289-1BD1-A947-0C72-C5193B8825E6}"/>
          </ac:spMkLst>
        </pc:spChg>
        <pc:spChg chg="del">
          <ac:chgData name="Elliot Wareham" userId="S::ewareham@nvcogct.gov::94b64dbb-a8ef-404c-a1f6-8487ea9342e2" providerId="AD" clId="Web-{A25BC789-EB2B-4B87-E7C8-9164F016FBC0}" dt="2023-03-01T21:23:29.915" v="199"/>
          <ac:spMkLst>
            <pc:docMk/>
            <pc:sldMk cId="3567097168" sldId="272"/>
            <ac:spMk id="43" creationId="{FA3C7DEA-BCC2-4295-8850-147993296189}"/>
          </ac:spMkLst>
        </pc:spChg>
        <pc:spChg chg="del">
          <ac:chgData name="Elliot Wareham" userId="S::ewareham@nvcogct.gov::94b64dbb-a8ef-404c-a1f6-8487ea9342e2" providerId="AD" clId="Web-{A25BC789-EB2B-4B87-E7C8-9164F016FBC0}" dt="2023-03-01T21:23:29.915" v="199"/>
          <ac:spMkLst>
            <pc:docMk/>
            <pc:sldMk cId="3567097168" sldId="272"/>
            <ac:spMk id="44" creationId="{C289949D-B9F6-468A-86FE-2694DC5AE773}"/>
          </ac:spMkLst>
        </pc:spChg>
        <pc:spChg chg="add">
          <ac:chgData name="Elliot Wareham" userId="S::ewareham@nvcogct.gov::94b64dbb-a8ef-404c-a1f6-8487ea9342e2" providerId="AD" clId="Web-{A25BC789-EB2B-4B87-E7C8-9164F016FBC0}" dt="2023-03-01T21:23:29.915" v="199"/>
          <ac:spMkLst>
            <pc:docMk/>
            <pc:sldMk cId="3567097168" sldId="272"/>
            <ac:spMk id="50" creationId="{18873D23-2DCF-4B31-A009-95721C06E8E1}"/>
          </ac:spMkLst>
        </pc:spChg>
        <pc:spChg chg="add">
          <ac:chgData name="Elliot Wareham" userId="S::ewareham@nvcogct.gov::94b64dbb-a8ef-404c-a1f6-8487ea9342e2" providerId="AD" clId="Web-{A25BC789-EB2B-4B87-E7C8-9164F016FBC0}" dt="2023-03-01T21:23:29.915" v="199"/>
          <ac:spMkLst>
            <pc:docMk/>
            <pc:sldMk cId="3567097168" sldId="272"/>
            <ac:spMk id="52" creationId="{C13EF075-D4EF-4929-ADBC-91B27DA19955}"/>
          </ac:spMkLst>
        </pc:spChg>
        <pc:grpChg chg="del">
          <ac:chgData name="Elliot Wareham" userId="S::ewareham@nvcogct.gov::94b64dbb-a8ef-404c-a1f6-8487ea9342e2" providerId="AD" clId="Web-{A25BC789-EB2B-4B87-E7C8-9164F016FBC0}" dt="2023-03-01T21:23:29.915" v="199"/>
          <ac:grpSpMkLst>
            <pc:docMk/>
            <pc:sldMk cId="3567097168" sldId="272"/>
            <ac:grpSpMk id="45" creationId="{E4DF0958-0C87-4C28-9554-2FADC788C2B1}"/>
          </ac:grpSpMkLst>
        </pc:grpChg>
        <pc:grpChg chg="add">
          <ac:chgData name="Elliot Wareham" userId="S::ewareham@nvcogct.gov::94b64dbb-a8ef-404c-a1f6-8487ea9342e2" providerId="AD" clId="Web-{A25BC789-EB2B-4B87-E7C8-9164F016FBC0}" dt="2023-03-01T21:23:29.915" v="199"/>
          <ac:grpSpMkLst>
            <pc:docMk/>
            <pc:sldMk cId="3567097168" sldId="272"/>
            <ac:grpSpMk id="54" creationId="{DAA26DFA-AAB2-4973-9C17-16D587C7B198}"/>
          </ac:grpSpMkLst>
        </pc:grpChg>
      </pc:sldChg>
      <pc:sldChg chg="modSp add ord replId">
        <pc:chgData name="Elliot Wareham" userId="S::ewareham@nvcogct.gov::94b64dbb-a8ef-404c-a1f6-8487ea9342e2" providerId="AD" clId="Web-{A25BC789-EB2B-4B87-E7C8-9164F016FBC0}" dt="2023-03-02T14:08:41.893" v="239" actId="20577"/>
        <pc:sldMkLst>
          <pc:docMk/>
          <pc:sldMk cId="498779701" sldId="273"/>
        </pc:sldMkLst>
        <pc:spChg chg="mod">
          <ac:chgData name="Elliot Wareham" userId="S::ewareham@nvcogct.gov::94b64dbb-a8ef-404c-a1f6-8487ea9342e2" providerId="AD" clId="Web-{A25BC789-EB2B-4B87-E7C8-9164F016FBC0}" dt="2023-03-02T14:07:35.735" v="216" actId="20577"/>
          <ac:spMkLst>
            <pc:docMk/>
            <pc:sldMk cId="498779701" sldId="273"/>
            <ac:spMk id="2" creationId="{D94058D7-C264-A1B6-CC0C-4A9CEC5D0AFD}"/>
          </ac:spMkLst>
        </pc:spChg>
        <pc:spChg chg="mod">
          <ac:chgData name="Elliot Wareham" userId="S::ewareham@nvcogct.gov::94b64dbb-a8ef-404c-a1f6-8487ea9342e2" providerId="AD" clId="Web-{A25BC789-EB2B-4B87-E7C8-9164F016FBC0}" dt="2023-03-02T14:08:41.893" v="239" actId="20577"/>
          <ac:spMkLst>
            <pc:docMk/>
            <pc:sldMk cId="498779701" sldId="273"/>
            <ac:spMk id="3" creationId="{5FCB3289-1BD1-A947-0C72-C5193B8825E6}"/>
          </ac:spMkLst>
        </pc:spChg>
      </pc:sldChg>
      <pc:sldChg chg="add del replId">
        <pc:chgData name="Elliot Wareham" userId="S::ewareham@nvcogct.gov::94b64dbb-a8ef-404c-a1f6-8487ea9342e2" providerId="AD" clId="Web-{A25BC789-EB2B-4B87-E7C8-9164F016FBC0}" dt="2023-03-02T14:07:16.812" v="212"/>
        <pc:sldMkLst>
          <pc:docMk/>
          <pc:sldMk cId="1205417481" sldId="273"/>
        </pc:sldMkLst>
      </pc:sldChg>
      <pc:sldChg chg="addSp delSp modSp new mod setBg">
        <pc:chgData name="Elliot Wareham" userId="S::ewareham@nvcogct.gov::94b64dbb-a8ef-404c-a1f6-8487ea9342e2" providerId="AD" clId="Web-{A25BC789-EB2B-4B87-E7C8-9164F016FBC0}" dt="2023-03-02T14:53:50.441" v="255" actId="1076"/>
        <pc:sldMkLst>
          <pc:docMk/>
          <pc:sldMk cId="1435892876" sldId="274"/>
        </pc:sldMkLst>
        <pc:spChg chg="del">
          <ac:chgData name="Elliot Wareham" userId="S::ewareham@nvcogct.gov::94b64dbb-a8ef-404c-a1f6-8487ea9342e2" providerId="AD" clId="Web-{A25BC789-EB2B-4B87-E7C8-9164F016FBC0}" dt="2023-03-02T14:52:11.626" v="243"/>
          <ac:spMkLst>
            <pc:docMk/>
            <pc:sldMk cId="1435892876" sldId="274"/>
            <ac:spMk id="2" creationId="{AAB714FF-D921-E03F-91E6-F705F809F978}"/>
          </ac:spMkLst>
        </pc:spChg>
        <pc:spChg chg="del">
          <ac:chgData name="Elliot Wareham" userId="S::ewareham@nvcogct.gov::94b64dbb-a8ef-404c-a1f6-8487ea9342e2" providerId="AD" clId="Web-{A25BC789-EB2B-4B87-E7C8-9164F016FBC0}" dt="2023-03-02T14:52:09.673" v="241"/>
          <ac:spMkLst>
            <pc:docMk/>
            <pc:sldMk cId="1435892876" sldId="274"/>
            <ac:spMk id="3" creationId="{F651B560-2566-71D1-0683-95934EC9547C}"/>
          </ac:spMkLst>
        </pc:spChg>
        <pc:picChg chg="add mod ord">
          <ac:chgData name="Elliot Wareham" userId="S::ewareham@nvcogct.gov::94b64dbb-a8ef-404c-a1f6-8487ea9342e2" providerId="AD" clId="Web-{A25BC789-EB2B-4B87-E7C8-9164F016FBC0}" dt="2023-03-02T14:53:49.035" v="254" actId="1076"/>
          <ac:picMkLst>
            <pc:docMk/>
            <pc:sldMk cId="1435892876" sldId="274"/>
            <ac:picMk id="4" creationId="{E2FA891F-2E78-F623-5A06-1C480A1B835A}"/>
          </ac:picMkLst>
        </pc:picChg>
        <pc:picChg chg="add mod">
          <ac:chgData name="Elliot Wareham" userId="S::ewareham@nvcogct.gov::94b64dbb-a8ef-404c-a1f6-8487ea9342e2" providerId="AD" clId="Web-{A25BC789-EB2B-4B87-E7C8-9164F016FBC0}" dt="2023-03-02T14:53:50.441" v="255" actId="1076"/>
          <ac:picMkLst>
            <pc:docMk/>
            <pc:sldMk cId="1435892876" sldId="274"/>
            <ac:picMk id="5" creationId="{E5DE0469-F06B-9D93-DE70-52DCF6DF3CB2}"/>
          </ac:picMkLst>
        </pc:picChg>
      </pc:sldChg>
    </pc:docChg>
  </pc:docChgLst>
  <pc:docChgLst>
    <pc:chgData name="Elliot Wareham" userId="S::ewareham@nvcogct.gov::94b64dbb-a8ef-404c-a1f6-8487ea9342e2" providerId="AD" clId="Web-{CCB56D62-681F-D139-A671-79D053F210E8}"/>
    <pc:docChg chg="addSld delSld modSld sldOrd">
      <pc:chgData name="Elliot Wareham" userId="S::ewareham@nvcogct.gov::94b64dbb-a8ef-404c-a1f6-8487ea9342e2" providerId="AD" clId="Web-{CCB56D62-681F-D139-A671-79D053F210E8}" dt="2023-02-08T19:21:27.865" v="266"/>
      <pc:docMkLst>
        <pc:docMk/>
      </pc:docMkLst>
      <pc:sldChg chg="modSp modNotes">
        <pc:chgData name="Elliot Wareham" userId="S::ewareham@nvcogct.gov::94b64dbb-a8ef-404c-a1f6-8487ea9342e2" providerId="AD" clId="Web-{CCB56D62-681F-D139-A671-79D053F210E8}" dt="2023-02-08T19:17:11.412" v="231" actId="20577"/>
        <pc:sldMkLst>
          <pc:docMk/>
          <pc:sldMk cId="3254733718" sldId="257"/>
        </pc:sldMkLst>
        <pc:spChg chg="mod">
          <ac:chgData name="Elliot Wareham" userId="S::ewareham@nvcogct.gov::94b64dbb-a8ef-404c-a1f6-8487ea9342e2" providerId="AD" clId="Web-{CCB56D62-681F-D139-A671-79D053F210E8}" dt="2023-02-08T19:17:11.412" v="231" actId="20577"/>
          <ac:spMkLst>
            <pc:docMk/>
            <pc:sldMk cId="3254733718" sldId="257"/>
            <ac:spMk id="3" creationId="{5FCB3289-1BD1-A947-0C72-C5193B8825E6}"/>
          </ac:spMkLst>
        </pc:spChg>
      </pc:sldChg>
      <pc:sldChg chg="modNotes">
        <pc:chgData name="Elliot Wareham" userId="S::ewareham@nvcogct.gov::94b64dbb-a8ef-404c-a1f6-8487ea9342e2" providerId="AD" clId="Web-{CCB56D62-681F-D139-A671-79D053F210E8}" dt="2023-02-07T20:35:12.868" v="140"/>
        <pc:sldMkLst>
          <pc:docMk/>
          <pc:sldMk cId="2451918676" sldId="258"/>
        </pc:sldMkLst>
      </pc:sldChg>
      <pc:sldChg chg="ord">
        <pc:chgData name="Elliot Wareham" userId="S::ewareham@nvcogct.gov::94b64dbb-a8ef-404c-a1f6-8487ea9342e2" providerId="AD" clId="Web-{CCB56D62-681F-D139-A671-79D053F210E8}" dt="2023-02-07T20:15:45.037" v="0"/>
        <pc:sldMkLst>
          <pc:docMk/>
          <pc:sldMk cId="446372765" sldId="262"/>
        </pc:sldMkLst>
      </pc:sldChg>
      <pc:sldChg chg="modSp">
        <pc:chgData name="Elliot Wareham" userId="S::ewareham@nvcogct.gov::94b64dbb-a8ef-404c-a1f6-8487ea9342e2" providerId="AD" clId="Web-{CCB56D62-681F-D139-A671-79D053F210E8}" dt="2023-02-07T20:29:15.654" v="114" actId="20577"/>
        <pc:sldMkLst>
          <pc:docMk/>
          <pc:sldMk cId="3627610464" sldId="263"/>
        </pc:sldMkLst>
        <pc:graphicFrameChg chg="modGraphic">
          <ac:chgData name="Elliot Wareham" userId="S::ewareham@nvcogct.gov::94b64dbb-a8ef-404c-a1f6-8487ea9342e2" providerId="AD" clId="Web-{CCB56D62-681F-D139-A671-79D053F210E8}" dt="2023-02-07T20:29:15.654" v="114" actId="20577"/>
          <ac:graphicFrameMkLst>
            <pc:docMk/>
            <pc:sldMk cId="3627610464" sldId="263"/>
            <ac:graphicFrameMk id="198" creationId="{B4D1D1AB-A550-E673-0307-8164762A2F42}"/>
          </ac:graphicFrameMkLst>
        </pc:graphicFrameChg>
      </pc:sldChg>
      <pc:sldChg chg="modSp new del">
        <pc:chgData name="Elliot Wareham" userId="S::ewareham@nvcogct.gov::94b64dbb-a8ef-404c-a1f6-8487ea9342e2" providerId="AD" clId="Web-{CCB56D62-681F-D139-A671-79D053F210E8}" dt="2023-02-08T15:10:02.707" v="211"/>
        <pc:sldMkLst>
          <pc:docMk/>
          <pc:sldMk cId="2162606996" sldId="264"/>
        </pc:sldMkLst>
        <pc:spChg chg="mod">
          <ac:chgData name="Elliot Wareham" userId="S::ewareham@nvcogct.gov::94b64dbb-a8ef-404c-a1f6-8487ea9342e2" providerId="AD" clId="Web-{CCB56D62-681F-D139-A671-79D053F210E8}" dt="2023-02-08T15:09:20.409" v="164" actId="20577"/>
          <ac:spMkLst>
            <pc:docMk/>
            <pc:sldMk cId="2162606996" sldId="264"/>
            <ac:spMk id="2" creationId="{070276E2-87B4-E850-D99A-B40AB3616BD8}"/>
          </ac:spMkLst>
        </pc:spChg>
      </pc:sldChg>
      <pc:sldChg chg="add del replId">
        <pc:chgData name="Elliot Wareham" userId="S::ewareham@nvcogct.gov::94b64dbb-a8ef-404c-a1f6-8487ea9342e2" providerId="AD" clId="Web-{CCB56D62-681F-D139-A671-79D053F210E8}" dt="2023-02-08T15:10:00.817" v="210"/>
        <pc:sldMkLst>
          <pc:docMk/>
          <pc:sldMk cId="691061668" sldId="265"/>
        </pc:sldMkLst>
      </pc:sldChg>
      <pc:sldChg chg="addSp modSp add replId modNotes">
        <pc:chgData name="Elliot Wareham" userId="S::ewareham@nvcogct.gov::94b64dbb-a8ef-404c-a1f6-8487ea9342e2" providerId="AD" clId="Web-{CCB56D62-681F-D139-A671-79D053F210E8}" dt="2023-02-08T19:21:27.865" v="266"/>
        <pc:sldMkLst>
          <pc:docMk/>
          <pc:sldMk cId="1518652460" sldId="266"/>
        </pc:sldMkLst>
        <pc:spChg chg="mod">
          <ac:chgData name="Elliot Wareham" userId="S::ewareham@nvcogct.gov::94b64dbb-a8ef-404c-a1f6-8487ea9342e2" providerId="AD" clId="Web-{CCB56D62-681F-D139-A671-79D053F210E8}" dt="2023-02-08T15:09:53.379" v="206" actId="20577"/>
          <ac:spMkLst>
            <pc:docMk/>
            <pc:sldMk cId="1518652460" sldId="266"/>
            <ac:spMk id="2" creationId="{D94058D7-C264-A1B6-CC0C-4A9CEC5D0AFD}"/>
          </ac:spMkLst>
        </pc:spChg>
        <pc:spChg chg="mod">
          <ac:chgData name="Elliot Wareham" userId="S::ewareham@nvcogct.gov::94b64dbb-a8ef-404c-a1f6-8487ea9342e2" providerId="AD" clId="Web-{CCB56D62-681F-D139-A671-79D053F210E8}" dt="2023-02-08T15:09:55.707" v="208" actId="20577"/>
          <ac:spMkLst>
            <pc:docMk/>
            <pc:sldMk cId="1518652460" sldId="266"/>
            <ac:spMk id="3" creationId="{5FCB3289-1BD1-A947-0C72-C5193B8825E6}"/>
          </ac:spMkLst>
        </pc:spChg>
        <pc:picChg chg="add mod">
          <ac:chgData name="Elliot Wareham" userId="S::ewareham@nvcogct.gov::94b64dbb-a8ef-404c-a1f6-8487ea9342e2" providerId="AD" clId="Web-{CCB56D62-681F-D139-A671-79D053F210E8}" dt="2023-02-08T15:11:05.928" v="226" actId="1076"/>
          <ac:picMkLst>
            <pc:docMk/>
            <pc:sldMk cId="1518652460" sldId="266"/>
            <ac:picMk id="4" creationId="{38CBAC75-397F-6167-2ABE-874BD31591BF}"/>
          </ac:picMkLst>
        </pc:picChg>
      </pc:sldChg>
      <pc:sldChg chg="addSp modSp add replId modNotes">
        <pc:chgData name="Elliot Wareham" userId="S::ewareham@nvcogct.gov::94b64dbb-a8ef-404c-a1f6-8487ea9342e2" providerId="AD" clId="Web-{CCB56D62-681F-D139-A671-79D053F210E8}" dt="2023-02-08T19:21:05.910" v="233"/>
        <pc:sldMkLst>
          <pc:docMk/>
          <pc:sldMk cId="1666858337" sldId="267"/>
        </pc:sldMkLst>
        <pc:spChg chg="mod">
          <ac:chgData name="Elliot Wareham" userId="S::ewareham@nvcogct.gov::94b64dbb-a8ef-404c-a1f6-8487ea9342e2" providerId="AD" clId="Web-{CCB56D62-681F-D139-A671-79D053F210E8}" dt="2023-02-08T15:10:09.489" v="212" actId="20577"/>
          <ac:spMkLst>
            <pc:docMk/>
            <pc:sldMk cId="1666858337" sldId="267"/>
            <ac:spMk id="2" creationId="{D94058D7-C264-A1B6-CC0C-4A9CEC5D0AFD}"/>
          </ac:spMkLst>
        </pc:spChg>
        <pc:picChg chg="add mod">
          <ac:chgData name="Elliot Wareham" userId="S::ewareham@nvcogct.gov::94b64dbb-a8ef-404c-a1f6-8487ea9342e2" providerId="AD" clId="Web-{CCB56D62-681F-D139-A671-79D053F210E8}" dt="2023-02-08T15:10:56.287" v="224" actId="1076"/>
          <ac:picMkLst>
            <pc:docMk/>
            <pc:sldMk cId="1666858337" sldId="267"/>
            <ac:picMk id="4" creationId="{15DA8F2D-F146-88D8-4399-073E7C7DF451}"/>
          </ac:picMkLst>
        </pc:picChg>
      </pc:sldChg>
    </pc:docChg>
  </pc:docChgLst>
  <pc:docChgLst>
    <pc:chgData name="Elliot Wareham" userId="S::ewareham@nvcogct.gov::94b64dbb-a8ef-404c-a1f6-8487ea9342e2" providerId="AD" clId="Web-{8573207D-AEF8-54C7-7E81-7CE70310BA4B}"/>
    <pc:docChg chg="modSld">
      <pc:chgData name="Elliot Wareham" userId="S::ewareham@nvcogct.gov::94b64dbb-a8ef-404c-a1f6-8487ea9342e2" providerId="AD" clId="Web-{8573207D-AEF8-54C7-7E81-7CE70310BA4B}" dt="2023-03-03T20:17:52.997" v="326"/>
      <pc:docMkLst>
        <pc:docMk/>
      </pc:docMkLst>
      <pc:sldChg chg="addSp modSp">
        <pc:chgData name="Elliot Wareham" userId="S::ewareham@nvcogct.gov::94b64dbb-a8ef-404c-a1f6-8487ea9342e2" providerId="AD" clId="Web-{8573207D-AEF8-54C7-7E81-7CE70310BA4B}" dt="2023-03-03T20:13:34.964" v="325" actId="20577"/>
        <pc:sldMkLst>
          <pc:docMk/>
          <pc:sldMk cId="109857222" sldId="256"/>
        </pc:sldMkLst>
        <pc:spChg chg="mod">
          <ac:chgData name="Elliot Wareham" userId="S::ewareham@nvcogct.gov::94b64dbb-a8ef-404c-a1f6-8487ea9342e2" providerId="AD" clId="Web-{8573207D-AEF8-54C7-7E81-7CE70310BA4B}" dt="2023-03-03T20:13:34.964" v="325" actId="20577"/>
          <ac:spMkLst>
            <pc:docMk/>
            <pc:sldMk cId="109857222" sldId="256"/>
            <ac:spMk id="3" creationId="{00000000-0000-0000-0000-000000000000}"/>
          </ac:spMkLst>
        </pc:spChg>
        <pc:picChg chg="add mod modCrop">
          <ac:chgData name="Elliot Wareham" userId="S::ewareham@nvcogct.gov::94b64dbb-a8ef-404c-a1f6-8487ea9342e2" providerId="AD" clId="Web-{8573207D-AEF8-54C7-7E81-7CE70310BA4B}" dt="2023-03-03T14:02:06.135" v="10" actId="1076"/>
          <ac:picMkLst>
            <pc:docMk/>
            <pc:sldMk cId="109857222" sldId="256"/>
            <ac:picMk id="4" creationId="{0F6FA08C-1FE4-B9F4-B627-ECD51EC45A37}"/>
          </ac:picMkLst>
        </pc:picChg>
      </pc:sldChg>
      <pc:sldChg chg="modSp">
        <pc:chgData name="Elliot Wareham" userId="S::ewareham@nvcogct.gov::94b64dbb-a8ef-404c-a1f6-8487ea9342e2" providerId="AD" clId="Web-{8573207D-AEF8-54C7-7E81-7CE70310BA4B}" dt="2023-03-03T17:18:16.849" v="168" actId="20577"/>
        <pc:sldMkLst>
          <pc:docMk/>
          <pc:sldMk cId="3523359167" sldId="268"/>
        </pc:sldMkLst>
        <pc:spChg chg="mod">
          <ac:chgData name="Elliot Wareham" userId="S::ewareham@nvcogct.gov::94b64dbb-a8ef-404c-a1f6-8487ea9342e2" providerId="AD" clId="Web-{8573207D-AEF8-54C7-7E81-7CE70310BA4B}" dt="2023-03-03T17:18:16.849" v="168" actId="20577"/>
          <ac:spMkLst>
            <pc:docMk/>
            <pc:sldMk cId="3523359167" sldId="268"/>
            <ac:spMk id="3" creationId="{5FCB3289-1BD1-A947-0C72-C5193B8825E6}"/>
          </ac:spMkLst>
        </pc:spChg>
      </pc:sldChg>
      <pc:sldChg chg="addSp modSp delCm">
        <pc:chgData name="Elliot Wareham" userId="S::ewareham@nvcogct.gov::94b64dbb-a8ef-404c-a1f6-8487ea9342e2" providerId="AD" clId="Web-{8573207D-AEF8-54C7-7E81-7CE70310BA4B}" dt="2023-03-03T20:17:52.997" v="326"/>
        <pc:sldMkLst>
          <pc:docMk/>
          <pc:sldMk cId="1769391861" sldId="270"/>
        </pc:sldMkLst>
        <pc:spChg chg="mod">
          <ac:chgData name="Elliot Wareham" userId="S::ewareham@nvcogct.gov::94b64dbb-a8ef-404c-a1f6-8487ea9342e2" providerId="AD" clId="Web-{8573207D-AEF8-54C7-7E81-7CE70310BA4B}" dt="2023-03-03T17:13:41.701" v="103" actId="14100"/>
          <ac:spMkLst>
            <pc:docMk/>
            <pc:sldMk cId="1769391861" sldId="270"/>
            <ac:spMk id="3" creationId="{5FCB3289-1BD1-A947-0C72-C5193B8825E6}"/>
          </ac:spMkLst>
        </pc:spChg>
        <pc:picChg chg="add mod">
          <ac:chgData name="Elliot Wareham" userId="S::ewareham@nvcogct.gov::94b64dbb-a8ef-404c-a1f6-8487ea9342e2" providerId="AD" clId="Web-{8573207D-AEF8-54C7-7E81-7CE70310BA4B}" dt="2023-03-03T17:13:47.701" v="105" actId="1076"/>
          <ac:picMkLst>
            <pc:docMk/>
            <pc:sldMk cId="1769391861" sldId="270"/>
            <ac:picMk id="4" creationId="{1B060EC8-0C3B-BEB8-5185-5D561E53F493}"/>
          </ac:picMkLst>
        </pc:picChg>
        <pc:extLst>
          <p:ext xmlns:p="http://schemas.openxmlformats.org/presentationml/2006/main" uri="{D6D511B9-2390-475A-947B-AFAB55BFBCF1}">
            <pc226:cmChg xmlns:pc226="http://schemas.microsoft.com/office/powerpoint/2022/06/main/command" chg="del">
              <pc226:chgData name="Elliot Wareham" userId="S::ewareham@nvcogct.gov::94b64dbb-a8ef-404c-a1f6-8487ea9342e2" providerId="AD" clId="Web-{8573207D-AEF8-54C7-7E81-7CE70310BA4B}" dt="2023-03-03T20:17:52.997" v="326"/>
              <pc2:cmMkLst xmlns:pc2="http://schemas.microsoft.com/office/powerpoint/2019/9/main/command">
                <pc:docMk/>
                <pc:sldMk cId="1769391861" sldId="270"/>
                <pc2:cmMk id="{9FA264EB-256A-4841-B05A-3AE17AD43019}"/>
              </pc2:cmMkLst>
            </pc226:cmChg>
          </p:ext>
        </pc:extLst>
      </pc:sldChg>
      <pc:sldChg chg="modSp">
        <pc:chgData name="Elliot Wareham" userId="S::ewareham@nvcogct.gov::94b64dbb-a8ef-404c-a1f6-8487ea9342e2" providerId="AD" clId="Web-{8573207D-AEF8-54C7-7E81-7CE70310BA4B}" dt="2023-03-03T20:12:04.505" v="318" actId="20577"/>
        <pc:sldMkLst>
          <pc:docMk/>
          <pc:sldMk cId="2106457728" sldId="271"/>
        </pc:sldMkLst>
        <pc:spChg chg="mod">
          <ac:chgData name="Elliot Wareham" userId="S::ewareham@nvcogct.gov::94b64dbb-a8ef-404c-a1f6-8487ea9342e2" providerId="AD" clId="Web-{8573207D-AEF8-54C7-7E81-7CE70310BA4B}" dt="2023-03-03T18:54:51.401" v="298" actId="20577"/>
          <ac:spMkLst>
            <pc:docMk/>
            <pc:sldMk cId="2106457728" sldId="271"/>
            <ac:spMk id="2" creationId="{D94058D7-C264-A1B6-CC0C-4A9CEC5D0AFD}"/>
          </ac:spMkLst>
        </pc:spChg>
        <pc:spChg chg="mod">
          <ac:chgData name="Elliot Wareham" userId="S::ewareham@nvcogct.gov::94b64dbb-a8ef-404c-a1f6-8487ea9342e2" providerId="AD" clId="Web-{8573207D-AEF8-54C7-7E81-7CE70310BA4B}" dt="2023-03-03T20:12:04.505" v="318" actId="20577"/>
          <ac:spMkLst>
            <pc:docMk/>
            <pc:sldMk cId="2106457728" sldId="271"/>
            <ac:spMk id="3" creationId="{5FCB3289-1BD1-A947-0C72-C5193B8825E6}"/>
          </ac:spMkLst>
        </pc:spChg>
      </pc:sldChg>
      <pc:sldChg chg="modSp">
        <pc:chgData name="Elliot Wareham" userId="S::ewareham@nvcogct.gov::94b64dbb-a8ef-404c-a1f6-8487ea9342e2" providerId="AD" clId="Web-{8573207D-AEF8-54C7-7E81-7CE70310BA4B}" dt="2023-03-03T17:15:02.156" v="109" actId="20577"/>
        <pc:sldMkLst>
          <pc:docMk/>
          <pc:sldMk cId="498779701" sldId="273"/>
        </pc:sldMkLst>
        <pc:spChg chg="mod">
          <ac:chgData name="Elliot Wareham" userId="S::ewareham@nvcogct.gov::94b64dbb-a8ef-404c-a1f6-8487ea9342e2" providerId="AD" clId="Web-{8573207D-AEF8-54C7-7E81-7CE70310BA4B}" dt="2023-03-03T17:15:02.156" v="109" actId="20577"/>
          <ac:spMkLst>
            <pc:docMk/>
            <pc:sldMk cId="498779701" sldId="273"/>
            <ac:spMk id="3" creationId="{5FCB3289-1BD1-A947-0C72-C5193B8825E6}"/>
          </ac:spMkLst>
        </pc:spChg>
      </pc:sldChg>
    </pc:docChg>
  </pc:docChgLst>
  <pc:docChgLst>
    <pc:chgData name="Elliot Wareham" userId="S::ewareham@nvcogct.gov::94b64dbb-a8ef-404c-a1f6-8487ea9342e2" providerId="AD" clId="Web-{38F13536-D92E-FF06-8F1F-517B181342B2}"/>
    <pc:docChg chg="addSld delSld modSld sldOrd">
      <pc:chgData name="Elliot Wareham" userId="S::ewareham@nvcogct.gov::94b64dbb-a8ef-404c-a1f6-8487ea9342e2" providerId="AD" clId="Web-{38F13536-D92E-FF06-8F1F-517B181342B2}" dt="2023-02-27T19:45:15.592" v="434" actId="20577"/>
      <pc:docMkLst>
        <pc:docMk/>
      </pc:docMkLst>
      <pc:sldChg chg="modSp">
        <pc:chgData name="Elliot Wareham" userId="S::ewareham@nvcogct.gov::94b64dbb-a8ef-404c-a1f6-8487ea9342e2" providerId="AD" clId="Web-{38F13536-D92E-FF06-8F1F-517B181342B2}" dt="2023-02-27T19:43:39.944" v="346" actId="1076"/>
        <pc:sldMkLst>
          <pc:docMk/>
          <pc:sldMk cId="3254733718" sldId="257"/>
        </pc:sldMkLst>
        <pc:spChg chg="mod">
          <ac:chgData name="Elliot Wareham" userId="S::ewareham@nvcogct.gov::94b64dbb-a8ef-404c-a1f6-8487ea9342e2" providerId="AD" clId="Web-{38F13536-D92E-FF06-8F1F-517B181342B2}" dt="2023-02-27T19:43:25.381" v="343" actId="14100"/>
          <ac:spMkLst>
            <pc:docMk/>
            <pc:sldMk cId="3254733718" sldId="257"/>
            <ac:spMk id="3" creationId="{5FCB3289-1BD1-A947-0C72-C5193B8825E6}"/>
          </ac:spMkLst>
        </pc:spChg>
        <pc:picChg chg="mod">
          <ac:chgData name="Elliot Wareham" userId="S::ewareham@nvcogct.gov::94b64dbb-a8ef-404c-a1f6-8487ea9342e2" providerId="AD" clId="Web-{38F13536-D92E-FF06-8F1F-517B181342B2}" dt="2023-02-27T19:43:39.944" v="346" actId="1076"/>
          <ac:picMkLst>
            <pc:docMk/>
            <pc:sldMk cId="3254733718" sldId="257"/>
            <ac:picMk id="4" creationId="{9251C48F-A5C1-357F-E459-EC458F04CBCF}"/>
          </ac:picMkLst>
        </pc:picChg>
      </pc:sldChg>
      <pc:sldChg chg="addSp delSp modSp ord">
        <pc:chgData name="Elliot Wareham" userId="S::ewareham@nvcogct.gov::94b64dbb-a8ef-404c-a1f6-8487ea9342e2" providerId="AD" clId="Web-{38F13536-D92E-FF06-8F1F-517B181342B2}" dt="2023-02-27T19:01:33.010" v="169" actId="20577"/>
        <pc:sldMkLst>
          <pc:docMk/>
          <pc:sldMk cId="2451918676" sldId="258"/>
        </pc:sldMkLst>
        <pc:spChg chg="mod">
          <ac:chgData name="Elliot Wareham" userId="S::ewareham@nvcogct.gov::94b64dbb-a8ef-404c-a1f6-8487ea9342e2" providerId="AD" clId="Web-{38F13536-D92E-FF06-8F1F-517B181342B2}" dt="2023-02-23T21:13:37.594" v="111"/>
          <ac:spMkLst>
            <pc:docMk/>
            <pc:sldMk cId="2451918676" sldId="258"/>
            <ac:spMk id="2" creationId="{D94058D7-C264-A1B6-CC0C-4A9CEC5D0AFD}"/>
          </ac:spMkLst>
        </pc:spChg>
        <pc:spChg chg="mod">
          <ac:chgData name="Elliot Wareham" userId="S::ewareham@nvcogct.gov::94b64dbb-a8ef-404c-a1f6-8487ea9342e2" providerId="AD" clId="Web-{38F13536-D92E-FF06-8F1F-517B181342B2}" dt="2023-02-27T19:01:33.010" v="169" actId="20577"/>
          <ac:spMkLst>
            <pc:docMk/>
            <pc:sldMk cId="2451918676" sldId="258"/>
            <ac:spMk id="3" creationId="{5FCB3289-1BD1-A947-0C72-C5193B8825E6}"/>
          </ac:spMkLst>
        </pc:spChg>
        <pc:spChg chg="add del">
          <ac:chgData name="Elliot Wareham" userId="S::ewareham@nvcogct.gov::94b64dbb-a8ef-404c-a1f6-8487ea9342e2" providerId="AD" clId="Web-{38F13536-D92E-FF06-8F1F-517B181342B2}" dt="2023-02-23T21:13:37.594" v="111"/>
          <ac:spMkLst>
            <pc:docMk/>
            <pc:sldMk cId="2451918676" sldId="258"/>
            <ac:spMk id="43" creationId="{FA3C7DEA-BCC2-4295-8850-147993296189}"/>
          </ac:spMkLst>
        </pc:spChg>
        <pc:spChg chg="add del">
          <ac:chgData name="Elliot Wareham" userId="S::ewareham@nvcogct.gov::94b64dbb-a8ef-404c-a1f6-8487ea9342e2" providerId="AD" clId="Web-{38F13536-D92E-FF06-8F1F-517B181342B2}" dt="2023-02-23T21:13:37.594" v="111"/>
          <ac:spMkLst>
            <pc:docMk/>
            <pc:sldMk cId="2451918676" sldId="258"/>
            <ac:spMk id="44" creationId="{C289949D-B9F6-468A-86FE-2694DC5AE773}"/>
          </ac:spMkLst>
        </pc:spChg>
        <pc:spChg chg="add">
          <ac:chgData name="Elliot Wareham" userId="S::ewareham@nvcogct.gov::94b64dbb-a8ef-404c-a1f6-8487ea9342e2" providerId="AD" clId="Web-{38F13536-D92E-FF06-8F1F-517B181342B2}" dt="2023-02-23T21:13:37.594" v="111"/>
          <ac:spMkLst>
            <pc:docMk/>
            <pc:sldMk cId="2451918676" sldId="258"/>
            <ac:spMk id="47" creationId="{B6FACB3C-9069-4791-BC5C-0DB7CD19B853}"/>
          </ac:spMkLst>
        </pc:spChg>
        <pc:spChg chg="add del">
          <ac:chgData name="Elliot Wareham" userId="S::ewareham@nvcogct.gov::94b64dbb-a8ef-404c-a1f6-8487ea9342e2" providerId="AD" clId="Web-{38F13536-D92E-FF06-8F1F-517B181342B2}" dt="2023-02-23T21:13:29.828" v="108"/>
          <ac:spMkLst>
            <pc:docMk/>
            <pc:sldMk cId="2451918676" sldId="258"/>
            <ac:spMk id="50" creationId="{D1D34770-47A8-402C-AF23-2B653F2D88C1}"/>
          </ac:spMkLst>
        </pc:spChg>
        <pc:spChg chg="add">
          <ac:chgData name="Elliot Wareham" userId="S::ewareham@nvcogct.gov::94b64dbb-a8ef-404c-a1f6-8487ea9342e2" providerId="AD" clId="Web-{38F13536-D92E-FF06-8F1F-517B181342B2}" dt="2023-02-23T21:13:37.594" v="111"/>
          <ac:spMkLst>
            <pc:docMk/>
            <pc:sldMk cId="2451918676" sldId="258"/>
            <ac:spMk id="52" creationId="{71F2038E-D777-4B76-81DD-DD13EE91B9DD}"/>
          </ac:spMkLst>
        </pc:spChg>
        <pc:grpChg chg="add del">
          <ac:chgData name="Elliot Wareham" userId="S::ewareham@nvcogct.gov::94b64dbb-a8ef-404c-a1f6-8487ea9342e2" providerId="AD" clId="Web-{38F13536-D92E-FF06-8F1F-517B181342B2}" dt="2023-02-23T21:13:37.594" v="111"/>
          <ac:grpSpMkLst>
            <pc:docMk/>
            <pc:sldMk cId="2451918676" sldId="258"/>
            <ac:grpSpMk id="45" creationId="{E4DF0958-0C87-4C28-9554-2FADC788C2B1}"/>
          </ac:grpSpMkLst>
        </pc:grpChg>
        <pc:grpChg chg="add">
          <ac:chgData name="Elliot Wareham" userId="S::ewareham@nvcogct.gov::94b64dbb-a8ef-404c-a1f6-8487ea9342e2" providerId="AD" clId="Web-{38F13536-D92E-FF06-8F1F-517B181342B2}" dt="2023-02-23T21:13:37.594" v="111"/>
          <ac:grpSpMkLst>
            <pc:docMk/>
            <pc:sldMk cId="2451918676" sldId="258"/>
            <ac:grpSpMk id="54" creationId="{DD354807-230F-4402-B1B9-F733A8F1F190}"/>
          </ac:grpSpMkLst>
        </pc:grpChg>
        <pc:picChg chg="add mod">
          <ac:chgData name="Elliot Wareham" userId="S::ewareham@nvcogct.gov::94b64dbb-a8ef-404c-a1f6-8487ea9342e2" providerId="AD" clId="Web-{38F13536-D92E-FF06-8F1F-517B181342B2}" dt="2023-02-23T21:24:21.982" v="124" actId="1076"/>
          <ac:picMkLst>
            <pc:docMk/>
            <pc:sldMk cId="2451918676" sldId="258"/>
            <ac:picMk id="4" creationId="{3EB2461F-E180-3836-00C7-4BA4E49D4126}"/>
          </ac:picMkLst>
        </pc:picChg>
      </pc:sldChg>
      <pc:sldChg chg="addSp delSp modSp">
        <pc:chgData name="Elliot Wareham" userId="S::ewareham@nvcogct.gov::94b64dbb-a8ef-404c-a1f6-8487ea9342e2" providerId="AD" clId="Web-{38F13536-D92E-FF06-8F1F-517B181342B2}" dt="2023-02-23T19:58:36.115" v="84" actId="20577"/>
        <pc:sldMkLst>
          <pc:docMk/>
          <pc:sldMk cId="446372765" sldId="262"/>
        </pc:sldMkLst>
        <pc:spChg chg="mod">
          <ac:chgData name="Elliot Wareham" userId="S::ewareham@nvcogct.gov::94b64dbb-a8ef-404c-a1f6-8487ea9342e2" providerId="AD" clId="Web-{38F13536-D92E-FF06-8F1F-517B181342B2}" dt="2023-02-23T19:51:32.099" v="70" actId="20577"/>
          <ac:spMkLst>
            <pc:docMk/>
            <pc:sldMk cId="446372765" sldId="262"/>
            <ac:spMk id="2" creationId="{D94058D7-C264-A1B6-CC0C-4A9CEC5D0AFD}"/>
          </ac:spMkLst>
        </pc:spChg>
        <pc:spChg chg="mod">
          <ac:chgData name="Elliot Wareham" userId="S::ewareham@nvcogct.gov::94b64dbb-a8ef-404c-a1f6-8487ea9342e2" providerId="AD" clId="Web-{38F13536-D92E-FF06-8F1F-517B181342B2}" dt="2023-02-23T19:58:36.115" v="84" actId="20577"/>
          <ac:spMkLst>
            <pc:docMk/>
            <pc:sldMk cId="446372765" sldId="262"/>
            <ac:spMk id="3" creationId="{5FCB3289-1BD1-A947-0C72-C5193B8825E6}"/>
          </ac:spMkLst>
        </pc:spChg>
        <pc:spChg chg="add del">
          <ac:chgData name="Elliot Wareham" userId="S::ewareham@nvcogct.gov::94b64dbb-a8ef-404c-a1f6-8487ea9342e2" providerId="AD" clId="Web-{38F13536-D92E-FF06-8F1F-517B181342B2}" dt="2023-02-23T19:50:10.627" v="52"/>
          <ac:spMkLst>
            <pc:docMk/>
            <pc:sldMk cId="446372765" sldId="262"/>
            <ac:spMk id="50" creationId="{66E48AFA-8884-4F68-A44F-D2C1E8609C5A}"/>
          </ac:spMkLst>
        </pc:spChg>
        <pc:spChg chg="add del">
          <ac:chgData name="Elliot Wareham" userId="S::ewareham@nvcogct.gov::94b64dbb-a8ef-404c-a1f6-8487ea9342e2" providerId="AD" clId="Web-{38F13536-D92E-FF06-8F1F-517B181342B2}" dt="2023-02-23T19:50:10.627" v="52"/>
          <ac:spMkLst>
            <pc:docMk/>
            <pc:sldMk cId="446372765" sldId="262"/>
            <ac:spMk id="52" creationId="{969D19A6-08CB-498C-93EC-3FFB021FC68A}"/>
          </ac:spMkLst>
        </pc:spChg>
        <pc:spChg chg="add del">
          <ac:chgData name="Elliot Wareham" userId="S::ewareham@nvcogct.gov::94b64dbb-a8ef-404c-a1f6-8487ea9342e2" providerId="AD" clId="Web-{38F13536-D92E-FF06-8F1F-517B181342B2}" dt="2023-02-23T19:50:10.627" v="52"/>
          <ac:spMkLst>
            <pc:docMk/>
            <pc:sldMk cId="446372765" sldId="262"/>
            <ac:spMk id="54" creationId="{80DF40B2-80F7-4E71-B46C-284163F3654A}"/>
          </ac:spMkLst>
        </pc:spChg>
        <pc:spChg chg="add del">
          <ac:chgData name="Elliot Wareham" userId="S::ewareham@nvcogct.gov::94b64dbb-a8ef-404c-a1f6-8487ea9342e2" providerId="AD" clId="Web-{38F13536-D92E-FF06-8F1F-517B181342B2}" dt="2023-02-23T19:49:07.562" v="38"/>
          <ac:spMkLst>
            <pc:docMk/>
            <pc:sldMk cId="446372765" sldId="262"/>
            <ac:spMk id="57" creationId="{5E39A796-BE83-48B1-B33F-35C4A32AAB57}"/>
          </ac:spMkLst>
        </pc:spChg>
        <pc:spChg chg="add del">
          <ac:chgData name="Elliot Wareham" userId="S::ewareham@nvcogct.gov::94b64dbb-a8ef-404c-a1f6-8487ea9342e2" providerId="AD" clId="Web-{38F13536-D92E-FF06-8F1F-517B181342B2}" dt="2023-02-23T19:49:07.562" v="38"/>
          <ac:spMkLst>
            <pc:docMk/>
            <pc:sldMk cId="446372765" sldId="262"/>
            <ac:spMk id="59" creationId="{72F84B47-E267-4194-8194-831DB7B5547F}"/>
          </ac:spMkLst>
        </pc:spChg>
        <pc:picChg chg="add del">
          <ac:chgData name="Elliot Wareham" userId="S::ewareham@nvcogct.gov::94b64dbb-a8ef-404c-a1f6-8487ea9342e2" providerId="AD" clId="Web-{38F13536-D92E-FF06-8F1F-517B181342B2}" dt="2023-02-23T19:50:14.924" v="54"/>
          <ac:picMkLst>
            <pc:docMk/>
            <pc:sldMk cId="446372765" sldId="262"/>
            <ac:picMk id="4" creationId="{88FB6CB1-19D7-9A15-5119-1A11989A9FCD}"/>
          </ac:picMkLst>
        </pc:picChg>
        <pc:picChg chg="add mod">
          <ac:chgData name="Elliot Wareham" userId="S::ewareham@nvcogct.gov::94b64dbb-a8ef-404c-a1f6-8487ea9342e2" providerId="AD" clId="Web-{38F13536-D92E-FF06-8F1F-517B181342B2}" dt="2023-02-23T19:51:20.161" v="69" actId="1076"/>
          <ac:picMkLst>
            <pc:docMk/>
            <pc:sldMk cId="446372765" sldId="262"/>
            <ac:picMk id="5" creationId="{B3667802-B0B9-A697-11CC-823A1C560D60}"/>
          </ac:picMkLst>
        </pc:picChg>
        <pc:picChg chg="add del mod">
          <ac:chgData name="Elliot Wareham" userId="S::ewareham@nvcogct.gov::94b64dbb-a8ef-404c-a1f6-8487ea9342e2" providerId="AD" clId="Web-{38F13536-D92E-FF06-8F1F-517B181342B2}" dt="2023-02-23T19:27:09.360" v="32"/>
          <ac:picMkLst>
            <pc:docMk/>
            <pc:sldMk cId="446372765" sldId="262"/>
            <ac:picMk id="5" creationId="{E4654112-91DE-83CD-DE3A-57D68CD4F9F6}"/>
          </ac:picMkLst>
        </pc:picChg>
      </pc:sldChg>
      <pc:sldChg chg="modSp">
        <pc:chgData name="Elliot Wareham" userId="S::ewareham@nvcogct.gov::94b64dbb-a8ef-404c-a1f6-8487ea9342e2" providerId="AD" clId="Web-{38F13536-D92E-FF06-8F1F-517B181342B2}" dt="2023-02-27T19:45:15.592" v="434" actId="20577"/>
        <pc:sldMkLst>
          <pc:docMk/>
          <pc:sldMk cId="3627610464" sldId="263"/>
        </pc:sldMkLst>
        <pc:graphicFrameChg chg="modGraphic">
          <ac:chgData name="Elliot Wareham" userId="S::ewareham@nvcogct.gov::94b64dbb-a8ef-404c-a1f6-8487ea9342e2" providerId="AD" clId="Web-{38F13536-D92E-FF06-8F1F-517B181342B2}" dt="2023-02-27T19:45:15.592" v="434" actId="20577"/>
          <ac:graphicFrameMkLst>
            <pc:docMk/>
            <pc:sldMk cId="3627610464" sldId="263"/>
            <ac:graphicFrameMk id="198" creationId="{B4D1D1AB-A550-E673-0307-8164762A2F42}"/>
          </ac:graphicFrameMkLst>
        </pc:graphicFrameChg>
      </pc:sldChg>
      <pc:sldChg chg="add replId">
        <pc:chgData name="Elliot Wareham" userId="S::ewareham@nvcogct.gov::94b64dbb-a8ef-404c-a1f6-8487ea9342e2" providerId="AD" clId="Web-{38F13536-D92E-FF06-8F1F-517B181342B2}" dt="2023-02-23T19:10:24.079" v="0"/>
        <pc:sldMkLst>
          <pc:docMk/>
          <pc:sldMk cId="3523359167" sldId="268"/>
        </pc:sldMkLst>
      </pc:sldChg>
      <pc:sldChg chg="add del ord replId">
        <pc:chgData name="Elliot Wareham" userId="S::ewareham@nvcogct.gov::94b64dbb-a8ef-404c-a1f6-8487ea9342e2" providerId="AD" clId="Web-{38F13536-D92E-FF06-8F1F-517B181342B2}" dt="2023-02-23T19:10:59.549" v="18"/>
        <pc:sldMkLst>
          <pc:docMk/>
          <pc:sldMk cId="2028132905" sldId="269"/>
        </pc:sldMkLst>
      </pc:sldChg>
      <pc:sldChg chg="modSp add replId addCm">
        <pc:chgData name="Elliot Wareham" userId="S::ewareham@nvcogct.gov::94b64dbb-a8ef-404c-a1f6-8487ea9342e2" providerId="AD" clId="Web-{38F13536-D92E-FF06-8F1F-517B181342B2}" dt="2023-02-27T19:43:12.380" v="341" actId="20577"/>
        <pc:sldMkLst>
          <pc:docMk/>
          <pc:sldMk cId="1769391861" sldId="270"/>
        </pc:sldMkLst>
        <pc:spChg chg="mod">
          <ac:chgData name="Elliot Wareham" userId="S::ewareham@nvcogct.gov::94b64dbb-a8ef-404c-a1f6-8487ea9342e2" providerId="AD" clId="Web-{38F13536-D92E-FF06-8F1F-517B181342B2}" dt="2023-02-23T19:24:55.590" v="26" actId="20577"/>
          <ac:spMkLst>
            <pc:docMk/>
            <pc:sldMk cId="1769391861" sldId="270"/>
            <ac:spMk id="2" creationId="{D94058D7-C264-A1B6-CC0C-4A9CEC5D0AFD}"/>
          </ac:spMkLst>
        </pc:spChg>
        <pc:spChg chg="mod">
          <ac:chgData name="Elliot Wareham" userId="S::ewareham@nvcogct.gov::94b64dbb-a8ef-404c-a1f6-8487ea9342e2" providerId="AD" clId="Web-{38F13536-D92E-FF06-8F1F-517B181342B2}" dt="2023-02-27T19:43:12.380" v="341" actId="20577"/>
          <ac:spMkLst>
            <pc:docMk/>
            <pc:sldMk cId="1769391861" sldId="270"/>
            <ac:spMk id="3" creationId="{5FCB3289-1BD1-A947-0C72-C5193B8825E6}"/>
          </ac:spMkLst>
        </pc:spChg>
        <pc:extLst>
          <p:ext xmlns:p="http://schemas.openxmlformats.org/presentationml/2006/main" uri="{D6D511B9-2390-475A-947B-AFAB55BFBCF1}">
            <pc226:cmChg xmlns:pc226="http://schemas.microsoft.com/office/powerpoint/2022/06/main/command" chg="add">
              <pc226:chgData name="Elliot Wareham" userId="S::ewareham@nvcogct.gov::94b64dbb-a8ef-404c-a1f6-8487ea9342e2" providerId="AD" clId="Web-{38F13536-D92E-FF06-8F1F-517B181342B2}" dt="2023-02-23T19:22:59.774" v="25"/>
              <pc2:cmMkLst xmlns:pc2="http://schemas.microsoft.com/office/powerpoint/2019/9/main/command">
                <pc:docMk/>
                <pc:sldMk cId="1769391861" sldId="270"/>
                <pc2:cmMk id="{9FA264EB-256A-4841-B05A-3AE17AD43019}"/>
              </pc2:cmMkLst>
            </pc226:cmChg>
          </p:ext>
        </pc:extLst>
      </pc:sldChg>
    </pc:docChg>
  </pc:docChgLst>
  <pc:docChgLst>
    <pc:chgData name="Elliot Wareham" userId="94b64dbb-a8ef-404c-a1f6-8487ea9342e2" providerId="ADAL" clId="{72DF2100-15F4-4D76-AF4C-6839ED1D2EF4}"/>
    <pc:docChg chg="undo custSel addSld delSld modSld sldOrd">
      <pc:chgData name="Elliot Wareham" userId="94b64dbb-a8ef-404c-a1f6-8487ea9342e2" providerId="ADAL" clId="{72DF2100-15F4-4D76-AF4C-6839ED1D2EF4}" dt="2023-05-24T20:09:31.098" v="2971" actId="20577"/>
      <pc:docMkLst>
        <pc:docMk/>
      </pc:docMkLst>
      <pc:sldChg chg="modSp mod">
        <pc:chgData name="Elliot Wareham" userId="94b64dbb-a8ef-404c-a1f6-8487ea9342e2" providerId="ADAL" clId="{72DF2100-15F4-4D76-AF4C-6839ED1D2EF4}" dt="2023-05-24T19:42:30.436" v="2927" actId="20577"/>
        <pc:sldMkLst>
          <pc:docMk/>
          <pc:sldMk cId="109857222" sldId="256"/>
        </pc:sldMkLst>
        <pc:spChg chg="mod">
          <ac:chgData name="Elliot Wareham" userId="94b64dbb-a8ef-404c-a1f6-8487ea9342e2" providerId="ADAL" clId="{72DF2100-15F4-4D76-AF4C-6839ED1D2EF4}" dt="2023-05-24T19:42:30.436" v="2927" actId="20577"/>
          <ac:spMkLst>
            <pc:docMk/>
            <pc:sldMk cId="109857222" sldId="256"/>
            <ac:spMk id="3" creationId="{00000000-0000-0000-0000-000000000000}"/>
          </ac:spMkLst>
        </pc:spChg>
      </pc:sldChg>
      <pc:sldChg chg="delSp modSp mod modNotesTx">
        <pc:chgData name="Elliot Wareham" userId="94b64dbb-a8ef-404c-a1f6-8487ea9342e2" providerId="ADAL" clId="{72DF2100-15F4-4D76-AF4C-6839ED1D2EF4}" dt="2023-05-23T17:48:03.961" v="1641" actId="20577"/>
        <pc:sldMkLst>
          <pc:docMk/>
          <pc:sldMk cId="3254733718" sldId="257"/>
        </pc:sldMkLst>
        <pc:spChg chg="mod">
          <ac:chgData name="Elliot Wareham" userId="94b64dbb-a8ef-404c-a1f6-8487ea9342e2" providerId="ADAL" clId="{72DF2100-15F4-4D76-AF4C-6839ED1D2EF4}" dt="2023-05-23T17:47:49.060" v="1544" actId="20577"/>
          <ac:spMkLst>
            <pc:docMk/>
            <pc:sldMk cId="3254733718" sldId="257"/>
            <ac:spMk id="3" creationId="{5FCB3289-1BD1-A947-0C72-C5193B8825E6}"/>
          </ac:spMkLst>
        </pc:spChg>
        <pc:picChg chg="del">
          <ac:chgData name="Elliot Wareham" userId="94b64dbb-a8ef-404c-a1f6-8487ea9342e2" providerId="ADAL" clId="{72DF2100-15F4-4D76-AF4C-6839ED1D2EF4}" dt="2023-05-23T14:30:23.033" v="1109" actId="21"/>
          <ac:picMkLst>
            <pc:docMk/>
            <pc:sldMk cId="3254733718" sldId="257"/>
            <ac:picMk id="4" creationId="{9251C48F-A5C1-357F-E459-EC458F04CBCF}"/>
          </ac:picMkLst>
        </pc:picChg>
      </pc:sldChg>
      <pc:sldChg chg="modSp mod modCm">
        <pc:chgData name="Elliot Wareham" userId="94b64dbb-a8ef-404c-a1f6-8487ea9342e2" providerId="ADAL" clId="{72DF2100-15F4-4D76-AF4C-6839ED1D2EF4}" dt="2023-05-24T19:03:14.161" v="2925" actId="20577"/>
        <pc:sldMkLst>
          <pc:docMk/>
          <pc:sldMk cId="1769391861" sldId="270"/>
        </pc:sldMkLst>
        <pc:spChg chg="mod">
          <ac:chgData name="Elliot Wareham" userId="94b64dbb-a8ef-404c-a1f6-8487ea9342e2" providerId="ADAL" clId="{72DF2100-15F4-4D76-AF4C-6839ED1D2EF4}" dt="2023-05-24T19:03:14.161" v="2925" actId="20577"/>
          <ac:spMkLst>
            <pc:docMk/>
            <pc:sldMk cId="1769391861" sldId="270"/>
            <ac:spMk id="3" creationId="{5FCB3289-1BD1-A947-0C72-C5193B8825E6}"/>
          </ac:spMkLst>
        </pc:spChg>
        <pc:extLst>
          <p:ext xmlns:p="http://schemas.openxmlformats.org/presentationml/2006/main" uri="{D6D511B9-2390-475A-947B-AFAB55BFBCF1}">
            <pc226:cmChg xmlns:pc226="http://schemas.microsoft.com/office/powerpoint/2022/06/main/command" chg="mod">
              <pc226:chgData name="Elliot Wareham" userId="94b64dbb-a8ef-404c-a1f6-8487ea9342e2" providerId="ADAL" clId="{72DF2100-15F4-4D76-AF4C-6839ED1D2EF4}" dt="2023-05-24T19:03:14.161" v="2925" actId="20577"/>
              <pc2:cmMkLst xmlns:pc2="http://schemas.microsoft.com/office/powerpoint/2019/9/main/command">
                <pc:docMk/>
                <pc:sldMk cId="1769391861" sldId="270"/>
                <pc2:cmMk id="{2B2B6326-733D-438A-B465-8193BBA02493}"/>
              </pc2:cmMkLst>
            </pc226:cmChg>
          </p:ext>
        </pc:extLst>
      </pc:sldChg>
      <pc:sldChg chg="addSp delSp modSp mod modNotesTx">
        <pc:chgData name="Elliot Wareham" userId="94b64dbb-a8ef-404c-a1f6-8487ea9342e2" providerId="ADAL" clId="{72DF2100-15F4-4D76-AF4C-6839ED1D2EF4}" dt="2023-05-24T18:07:22.100" v="2752" actId="20577"/>
        <pc:sldMkLst>
          <pc:docMk/>
          <pc:sldMk cId="2106457728" sldId="271"/>
        </pc:sldMkLst>
        <pc:spChg chg="mod">
          <ac:chgData name="Elliot Wareham" userId="94b64dbb-a8ef-404c-a1f6-8487ea9342e2" providerId="ADAL" clId="{72DF2100-15F4-4D76-AF4C-6839ED1D2EF4}" dt="2023-05-23T13:18:29.387" v="577" actId="20577"/>
          <ac:spMkLst>
            <pc:docMk/>
            <pc:sldMk cId="2106457728" sldId="271"/>
            <ac:spMk id="3" creationId="{5FCB3289-1BD1-A947-0C72-C5193B8825E6}"/>
          </ac:spMkLst>
        </pc:spChg>
        <pc:spChg chg="add">
          <ac:chgData name="Elliot Wareham" userId="94b64dbb-a8ef-404c-a1f6-8487ea9342e2" providerId="ADAL" clId="{72DF2100-15F4-4D76-AF4C-6839ED1D2EF4}" dt="2023-05-23T12:44:35.522" v="206"/>
          <ac:spMkLst>
            <pc:docMk/>
            <pc:sldMk cId="2106457728" sldId="271"/>
            <ac:spMk id="4" creationId="{11337DB5-52C5-0E49-4098-76E61F101E75}"/>
          </ac:spMkLst>
        </pc:spChg>
        <pc:spChg chg="add del mod">
          <ac:chgData name="Elliot Wareham" userId="94b64dbb-a8ef-404c-a1f6-8487ea9342e2" providerId="ADAL" clId="{72DF2100-15F4-4D76-AF4C-6839ED1D2EF4}" dt="2023-05-23T12:44:46.526" v="209" actId="478"/>
          <ac:spMkLst>
            <pc:docMk/>
            <pc:sldMk cId="2106457728" sldId="271"/>
            <ac:spMk id="5" creationId="{DCC2DAE9-6B4C-8855-1557-985CE0D4C1F0}"/>
          </ac:spMkLst>
        </pc:spChg>
        <pc:spChg chg="add mod">
          <ac:chgData name="Elliot Wareham" userId="94b64dbb-a8ef-404c-a1f6-8487ea9342e2" providerId="ADAL" clId="{72DF2100-15F4-4D76-AF4C-6839ED1D2EF4}" dt="2023-05-23T12:48:28.672" v="221"/>
          <ac:spMkLst>
            <pc:docMk/>
            <pc:sldMk cId="2106457728" sldId="271"/>
            <ac:spMk id="7" creationId="{65CFB40B-95E5-87E0-4DD3-0C1B006434DE}"/>
          </ac:spMkLst>
        </pc:spChg>
        <pc:picChg chg="add mod">
          <ac:chgData name="Elliot Wareham" userId="94b64dbb-a8ef-404c-a1f6-8487ea9342e2" providerId="ADAL" clId="{72DF2100-15F4-4D76-AF4C-6839ED1D2EF4}" dt="2023-05-23T12:49:29.958" v="234" actId="1076"/>
          <ac:picMkLst>
            <pc:docMk/>
            <pc:sldMk cId="2106457728" sldId="271"/>
            <ac:picMk id="6" creationId="{C5DB83C7-29DC-4F35-2748-856EA26B32E2}"/>
          </ac:picMkLst>
        </pc:picChg>
        <pc:picChg chg="add mod">
          <ac:chgData name="Elliot Wareham" userId="94b64dbb-a8ef-404c-a1f6-8487ea9342e2" providerId="ADAL" clId="{72DF2100-15F4-4D76-AF4C-6839ED1D2EF4}" dt="2023-05-23T12:49:31.229" v="235" actId="1076"/>
          <ac:picMkLst>
            <pc:docMk/>
            <pc:sldMk cId="2106457728" sldId="271"/>
            <ac:picMk id="9" creationId="{46E7B929-D83D-6AA9-24D6-52190D748958}"/>
          </ac:picMkLst>
        </pc:picChg>
      </pc:sldChg>
      <pc:sldChg chg="addSp delSp modSp mod">
        <pc:chgData name="Elliot Wareham" userId="94b64dbb-a8ef-404c-a1f6-8487ea9342e2" providerId="ADAL" clId="{72DF2100-15F4-4D76-AF4C-6839ED1D2EF4}" dt="2023-05-24T13:37:21.164" v="2704" actId="26606"/>
        <pc:sldMkLst>
          <pc:docMk/>
          <pc:sldMk cId="3567097168" sldId="272"/>
        </pc:sldMkLst>
        <pc:spChg chg="mod">
          <ac:chgData name="Elliot Wareham" userId="94b64dbb-a8ef-404c-a1f6-8487ea9342e2" providerId="ADAL" clId="{72DF2100-15F4-4D76-AF4C-6839ED1D2EF4}" dt="2023-05-24T13:37:21.164" v="2704" actId="26606"/>
          <ac:spMkLst>
            <pc:docMk/>
            <pc:sldMk cId="3567097168" sldId="272"/>
            <ac:spMk id="2" creationId="{D94058D7-C264-A1B6-CC0C-4A9CEC5D0AFD}"/>
          </ac:spMkLst>
        </pc:spChg>
        <pc:spChg chg="add del mod">
          <ac:chgData name="Elliot Wareham" userId="94b64dbb-a8ef-404c-a1f6-8487ea9342e2" providerId="ADAL" clId="{72DF2100-15F4-4D76-AF4C-6839ED1D2EF4}" dt="2023-05-24T13:37:21.164" v="2704" actId="26606"/>
          <ac:spMkLst>
            <pc:docMk/>
            <pc:sldMk cId="3567097168" sldId="272"/>
            <ac:spMk id="3" creationId="{5FCB3289-1BD1-A947-0C72-C5193B8825E6}"/>
          </ac:spMkLst>
        </pc:spChg>
        <pc:spChg chg="add del">
          <ac:chgData name="Elliot Wareham" userId="94b64dbb-a8ef-404c-a1f6-8487ea9342e2" providerId="ADAL" clId="{72DF2100-15F4-4D76-AF4C-6839ED1D2EF4}" dt="2023-05-24T13:37:21.164" v="2704" actId="26606"/>
          <ac:spMkLst>
            <pc:docMk/>
            <pc:sldMk cId="3567097168" sldId="272"/>
            <ac:spMk id="50" creationId="{18873D23-2DCF-4B31-A009-95721C06E8E1}"/>
          </ac:spMkLst>
        </pc:spChg>
        <pc:spChg chg="add del">
          <ac:chgData name="Elliot Wareham" userId="94b64dbb-a8ef-404c-a1f6-8487ea9342e2" providerId="ADAL" clId="{72DF2100-15F4-4D76-AF4C-6839ED1D2EF4}" dt="2023-05-24T13:37:21.164" v="2704" actId="26606"/>
          <ac:spMkLst>
            <pc:docMk/>
            <pc:sldMk cId="3567097168" sldId="272"/>
            <ac:spMk id="52" creationId="{C13EF075-D4EF-4929-ADBC-91B27DA19955}"/>
          </ac:spMkLst>
        </pc:spChg>
        <pc:spChg chg="add">
          <ac:chgData name="Elliot Wareham" userId="94b64dbb-a8ef-404c-a1f6-8487ea9342e2" providerId="ADAL" clId="{72DF2100-15F4-4D76-AF4C-6839ED1D2EF4}" dt="2023-05-24T13:37:21.164" v="2704" actId="26606"/>
          <ac:spMkLst>
            <pc:docMk/>
            <pc:sldMk cId="3567097168" sldId="272"/>
            <ac:spMk id="60" creationId="{A3363022-C969-41E9-8EB2-E4C94908C1FA}"/>
          </ac:spMkLst>
        </pc:spChg>
        <pc:spChg chg="add">
          <ac:chgData name="Elliot Wareham" userId="94b64dbb-a8ef-404c-a1f6-8487ea9342e2" providerId="ADAL" clId="{72DF2100-15F4-4D76-AF4C-6839ED1D2EF4}" dt="2023-05-24T13:37:21.164" v="2704" actId="26606"/>
          <ac:spMkLst>
            <pc:docMk/>
            <pc:sldMk cId="3567097168" sldId="272"/>
            <ac:spMk id="61" creationId="{8D1AD6B3-BE88-4CEB-BA17-790657CC4729}"/>
          </ac:spMkLst>
        </pc:spChg>
        <pc:spChg chg="add del">
          <ac:chgData name="Elliot Wareham" userId="94b64dbb-a8ef-404c-a1f6-8487ea9342e2" providerId="ADAL" clId="{72DF2100-15F4-4D76-AF4C-6839ED1D2EF4}" dt="2023-05-24T13:37:19.197" v="2703" actId="26606"/>
          <ac:spMkLst>
            <pc:docMk/>
            <pc:sldMk cId="3567097168" sldId="272"/>
            <ac:spMk id="65" creationId="{A3363022-C969-41E9-8EB2-E4C94908C1FA}"/>
          </ac:spMkLst>
        </pc:spChg>
        <pc:spChg chg="add del">
          <ac:chgData name="Elliot Wareham" userId="94b64dbb-a8ef-404c-a1f6-8487ea9342e2" providerId="ADAL" clId="{72DF2100-15F4-4D76-AF4C-6839ED1D2EF4}" dt="2023-05-24T13:37:19.197" v="2703" actId="26606"/>
          <ac:spMkLst>
            <pc:docMk/>
            <pc:sldMk cId="3567097168" sldId="272"/>
            <ac:spMk id="67" creationId="{8D1AD6B3-BE88-4CEB-BA17-790657CC4729}"/>
          </ac:spMkLst>
        </pc:spChg>
        <pc:grpChg chg="add del">
          <ac:chgData name="Elliot Wareham" userId="94b64dbb-a8ef-404c-a1f6-8487ea9342e2" providerId="ADAL" clId="{72DF2100-15F4-4D76-AF4C-6839ED1D2EF4}" dt="2023-05-24T13:37:21.164" v="2704" actId="26606"/>
          <ac:grpSpMkLst>
            <pc:docMk/>
            <pc:sldMk cId="3567097168" sldId="272"/>
            <ac:grpSpMk id="54" creationId="{DAA26DFA-AAB2-4973-9C17-16D587C7B198}"/>
          </ac:grpSpMkLst>
        </pc:grpChg>
        <pc:grpChg chg="add">
          <ac:chgData name="Elliot Wareham" userId="94b64dbb-a8ef-404c-a1f6-8487ea9342e2" providerId="ADAL" clId="{72DF2100-15F4-4D76-AF4C-6839ED1D2EF4}" dt="2023-05-24T13:37:21.164" v="2704" actId="26606"/>
          <ac:grpSpMkLst>
            <pc:docMk/>
            <pc:sldMk cId="3567097168" sldId="272"/>
            <ac:grpSpMk id="64" creationId="{89D1390B-7E13-4B4F-9CB2-391063412E54}"/>
          </ac:grpSpMkLst>
        </pc:grpChg>
        <pc:grpChg chg="add del">
          <ac:chgData name="Elliot Wareham" userId="94b64dbb-a8ef-404c-a1f6-8487ea9342e2" providerId="ADAL" clId="{72DF2100-15F4-4D76-AF4C-6839ED1D2EF4}" dt="2023-05-24T13:37:19.197" v="2703" actId="26606"/>
          <ac:grpSpMkLst>
            <pc:docMk/>
            <pc:sldMk cId="3567097168" sldId="272"/>
            <ac:grpSpMk id="69" creationId="{89D1390B-7E13-4B4F-9CB2-391063412E54}"/>
          </ac:grpSpMkLst>
        </pc:grpChg>
        <pc:picChg chg="add del">
          <ac:chgData name="Elliot Wareham" userId="94b64dbb-a8ef-404c-a1f6-8487ea9342e2" providerId="ADAL" clId="{72DF2100-15F4-4D76-AF4C-6839ED1D2EF4}" dt="2023-05-24T13:37:19.197" v="2703" actId="26606"/>
          <ac:picMkLst>
            <pc:docMk/>
            <pc:sldMk cId="3567097168" sldId="272"/>
            <ac:picMk id="62" creationId="{30A039BB-DF06-7DC4-4DD3-B18167F41250}"/>
          </ac:picMkLst>
        </pc:picChg>
        <pc:picChg chg="add">
          <ac:chgData name="Elliot Wareham" userId="94b64dbb-a8ef-404c-a1f6-8487ea9342e2" providerId="ADAL" clId="{72DF2100-15F4-4D76-AF4C-6839ED1D2EF4}" dt="2023-05-24T13:37:21.164" v="2704" actId="26606"/>
          <ac:picMkLst>
            <pc:docMk/>
            <pc:sldMk cId="3567097168" sldId="272"/>
            <ac:picMk id="63" creationId="{30A039BB-DF06-7DC4-4DD3-B18167F41250}"/>
          </ac:picMkLst>
        </pc:picChg>
      </pc:sldChg>
      <pc:sldChg chg="addSp delSp modSp mod">
        <pc:chgData name="Elliot Wareham" userId="94b64dbb-a8ef-404c-a1f6-8487ea9342e2" providerId="ADAL" clId="{72DF2100-15F4-4D76-AF4C-6839ED1D2EF4}" dt="2023-05-23T14:43:41.308" v="1147" actId="404"/>
        <pc:sldMkLst>
          <pc:docMk/>
          <pc:sldMk cId="498779701" sldId="273"/>
        </pc:sldMkLst>
        <pc:spChg chg="mod">
          <ac:chgData name="Elliot Wareham" userId="94b64dbb-a8ef-404c-a1f6-8487ea9342e2" providerId="ADAL" clId="{72DF2100-15F4-4D76-AF4C-6839ED1D2EF4}" dt="2023-05-23T14:43:41.308" v="1147" actId="404"/>
          <ac:spMkLst>
            <pc:docMk/>
            <pc:sldMk cId="498779701" sldId="273"/>
            <ac:spMk id="2" creationId="{D94058D7-C264-A1B6-CC0C-4A9CEC5D0AFD}"/>
          </ac:spMkLst>
        </pc:spChg>
        <pc:spChg chg="del mod">
          <ac:chgData name="Elliot Wareham" userId="94b64dbb-a8ef-404c-a1f6-8487ea9342e2" providerId="ADAL" clId="{72DF2100-15F4-4D76-AF4C-6839ED1D2EF4}" dt="2023-05-23T14:43:01.714" v="1143" actId="26606"/>
          <ac:spMkLst>
            <pc:docMk/>
            <pc:sldMk cId="498779701" sldId="273"/>
            <ac:spMk id="3" creationId="{5FCB3289-1BD1-A947-0C72-C5193B8825E6}"/>
          </ac:spMkLst>
        </pc:spChg>
        <pc:spChg chg="del">
          <ac:chgData name="Elliot Wareham" userId="94b64dbb-a8ef-404c-a1f6-8487ea9342e2" providerId="ADAL" clId="{72DF2100-15F4-4D76-AF4C-6839ED1D2EF4}" dt="2023-05-23T14:43:01.714" v="1143" actId="26606"/>
          <ac:spMkLst>
            <pc:docMk/>
            <pc:sldMk cId="498779701" sldId="273"/>
            <ac:spMk id="43" creationId="{FA3C7DEA-BCC2-4295-8850-147993296189}"/>
          </ac:spMkLst>
        </pc:spChg>
        <pc:spChg chg="del">
          <ac:chgData name="Elliot Wareham" userId="94b64dbb-a8ef-404c-a1f6-8487ea9342e2" providerId="ADAL" clId="{72DF2100-15F4-4D76-AF4C-6839ED1D2EF4}" dt="2023-05-23T14:43:01.714" v="1143" actId="26606"/>
          <ac:spMkLst>
            <pc:docMk/>
            <pc:sldMk cId="498779701" sldId="273"/>
            <ac:spMk id="44" creationId="{C289949D-B9F6-468A-86FE-2694DC5AE773}"/>
          </ac:spMkLst>
        </pc:spChg>
        <pc:spChg chg="add">
          <ac:chgData name="Elliot Wareham" userId="94b64dbb-a8ef-404c-a1f6-8487ea9342e2" providerId="ADAL" clId="{72DF2100-15F4-4D76-AF4C-6839ED1D2EF4}" dt="2023-05-23T14:43:01.714" v="1143" actId="26606"/>
          <ac:spMkLst>
            <pc:docMk/>
            <pc:sldMk cId="498779701" sldId="273"/>
            <ac:spMk id="51" creationId="{2659FDB4-FCBE-4A89-B46D-43D4FA54464D}"/>
          </ac:spMkLst>
        </pc:spChg>
        <pc:grpChg chg="del">
          <ac:chgData name="Elliot Wareham" userId="94b64dbb-a8ef-404c-a1f6-8487ea9342e2" providerId="ADAL" clId="{72DF2100-15F4-4D76-AF4C-6839ED1D2EF4}" dt="2023-05-23T14:43:01.714" v="1143" actId="26606"/>
          <ac:grpSpMkLst>
            <pc:docMk/>
            <pc:sldMk cId="498779701" sldId="273"/>
            <ac:grpSpMk id="45" creationId="{E4DF0958-0C87-4C28-9554-2FADC788C2B1}"/>
          </ac:grpSpMkLst>
        </pc:grpChg>
        <pc:graphicFrameChg chg="add mod">
          <ac:chgData name="Elliot Wareham" userId="94b64dbb-a8ef-404c-a1f6-8487ea9342e2" providerId="ADAL" clId="{72DF2100-15F4-4D76-AF4C-6839ED1D2EF4}" dt="2023-05-23T14:43:07.123" v="1144" actId="1076"/>
          <ac:graphicFrameMkLst>
            <pc:docMk/>
            <pc:sldMk cId="498779701" sldId="273"/>
            <ac:graphicFrameMk id="47" creationId="{72F89BB0-E13F-02A0-2CF1-0ABAE8443C3D}"/>
          </ac:graphicFrameMkLst>
        </pc:graphicFrameChg>
        <pc:cxnChg chg="add">
          <ac:chgData name="Elliot Wareham" userId="94b64dbb-a8ef-404c-a1f6-8487ea9342e2" providerId="ADAL" clId="{72DF2100-15F4-4D76-AF4C-6839ED1D2EF4}" dt="2023-05-23T14:43:01.714" v="1143" actId="26606"/>
          <ac:cxnSpMkLst>
            <pc:docMk/>
            <pc:sldMk cId="498779701" sldId="273"/>
            <ac:cxnSpMk id="53" creationId="{C8F51B3F-8331-4E4A-AE96-D47B1006EEAD}"/>
          </ac:cxnSpMkLst>
        </pc:cxnChg>
      </pc:sldChg>
      <pc:sldChg chg="modNotesTx">
        <pc:chgData name="Elliot Wareham" userId="94b64dbb-a8ef-404c-a1f6-8487ea9342e2" providerId="ADAL" clId="{72DF2100-15F4-4D76-AF4C-6839ED1D2EF4}" dt="2023-05-23T17:46:43.833" v="1469" actId="20577"/>
        <pc:sldMkLst>
          <pc:docMk/>
          <pc:sldMk cId="1435892876" sldId="274"/>
        </pc:sldMkLst>
      </pc:sldChg>
      <pc:sldChg chg="del">
        <pc:chgData name="Elliot Wareham" userId="94b64dbb-a8ef-404c-a1f6-8487ea9342e2" providerId="ADAL" clId="{72DF2100-15F4-4D76-AF4C-6839ED1D2EF4}" dt="2023-05-23T13:18:50.618" v="578" actId="47"/>
        <pc:sldMkLst>
          <pc:docMk/>
          <pc:sldMk cId="184109728" sldId="277"/>
        </pc:sldMkLst>
      </pc:sldChg>
      <pc:sldChg chg="addSp delSp modSp del mod">
        <pc:chgData name="Elliot Wareham" userId="94b64dbb-a8ef-404c-a1f6-8487ea9342e2" providerId="ADAL" clId="{72DF2100-15F4-4D76-AF4C-6839ED1D2EF4}" dt="2023-05-23T17:50:59.516" v="1642" actId="47"/>
        <pc:sldMkLst>
          <pc:docMk/>
          <pc:sldMk cId="1259855162" sldId="278"/>
        </pc:sldMkLst>
        <pc:spChg chg="mod">
          <ac:chgData name="Elliot Wareham" userId="94b64dbb-a8ef-404c-a1f6-8487ea9342e2" providerId="ADAL" clId="{72DF2100-15F4-4D76-AF4C-6839ED1D2EF4}" dt="2023-05-23T13:04:05.016" v="562" actId="20577"/>
          <ac:spMkLst>
            <pc:docMk/>
            <pc:sldMk cId="1259855162" sldId="278"/>
            <ac:spMk id="3" creationId="{5FCB3289-1BD1-A947-0C72-C5193B8825E6}"/>
          </ac:spMkLst>
        </pc:spChg>
        <pc:spChg chg="add del mod">
          <ac:chgData name="Elliot Wareham" userId="94b64dbb-a8ef-404c-a1f6-8487ea9342e2" providerId="ADAL" clId="{72DF2100-15F4-4D76-AF4C-6839ED1D2EF4}" dt="2023-05-23T13:01:33.969" v="545" actId="478"/>
          <ac:spMkLst>
            <pc:docMk/>
            <pc:sldMk cId="1259855162" sldId="278"/>
            <ac:spMk id="5" creationId="{B9C3E56B-701A-5D91-65E4-32C6B207C14A}"/>
          </ac:spMkLst>
        </pc:spChg>
        <pc:spChg chg="add del mod">
          <ac:chgData name="Elliot Wareham" userId="94b64dbb-a8ef-404c-a1f6-8487ea9342e2" providerId="ADAL" clId="{72DF2100-15F4-4D76-AF4C-6839ED1D2EF4}" dt="2023-05-23T13:01:33.969" v="545" actId="478"/>
          <ac:spMkLst>
            <pc:docMk/>
            <pc:sldMk cId="1259855162" sldId="278"/>
            <ac:spMk id="6" creationId="{EDE4AA72-641B-A50D-2249-4E09C3083F64}"/>
          </ac:spMkLst>
        </pc:spChg>
        <pc:spChg chg="add del mod">
          <ac:chgData name="Elliot Wareham" userId="94b64dbb-a8ef-404c-a1f6-8487ea9342e2" providerId="ADAL" clId="{72DF2100-15F4-4D76-AF4C-6839ED1D2EF4}" dt="2023-05-23T13:01:57.666" v="547"/>
          <ac:spMkLst>
            <pc:docMk/>
            <pc:sldMk cId="1259855162" sldId="278"/>
            <ac:spMk id="8" creationId="{127681FD-BF45-329E-272B-4F66C57E559C}"/>
          </ac:spMkLst>
        </pc:spChg>
        <pc:spChg chg="add del mod">
          <ac:chgData name="Elliot Wareham" userId="94b64dbb-a8ef-404c-a1f6-8487ea9342e2" providerId="ADAL" clId="{72DF2100-15F4-4D76-AF4C-6839ED1D2EF4}" dt="2023-05-23T13:01:57.666" v="547"/>
          <ac:spMkLst>
            <pc:docMk/>
            <pc:sldMk cId="1259855162" sldId="278"/>
            <ac:spMk id="9" creationId="{F40B8A0D-4556-4BC2-3983-C010DDF79DE7}"/>
          </ac:spMkLst>
        </pc:spChg>
        <pc:graphicFrameChg chg="add del mod">
          <ac:chgData name="Elliot Wareham" userId="94b64dbb-a8ef-404c-a1f6-8487ea9342e2" providerId="ADAL" clId="{72DF2100-15F4-4D76-AF4C-6839ED1D2EF4}" dt="2023-05-23T13:01:33.969" v="545" actId="478"/>
          <ac:graphicFrameMkLst>
            <pc:docMk/>
            <pc:sldMk cId="1259855162" sldId="278"/>
            <ac:graphicFrameMk id="4" creationId="{7308CA15-420D-43D1-B5F4-FECAD2B5253E}"/>
          </ac:graphicFrameMkLst>
        </pc:graphicFrameChg>
        <pc:graphicFrameChg chg="add del mod">
          <ac:chgData name="Elliot Wareham" userId="94b64dbb-a8ef-404c-a1f6-8487ea9342e2" providerId="ADAL" clId="{72DF2100-15F4-4D76-AF4C-6839ED1D2EF4}" dt="2023-05-23T13:01:57.666" v="547"/>
          <ac:graphicFrameMkLst>
            <pc:docMk/>
            <pc:sldMk cId="1259855162" sldId="278"/>
            <ac:graphicFrameMk id="7" creationId="{54B8E40D-AB97-B194-7329-2A5C66E99C18}"/>
          </ac:graphicFrameMkLst>
        </pc:graphicFrameChg>
        <pc:picChg chg="add del mod">
          <ac:chgData name="Elliot Wareham" userId="94b64dbb-a8ef-404c-a1f6-8487ea9342e2" providerId="ADAL" clId="{72DF2100-15F4-4D76-AF4C-6839ED1D2EF4}" dt="2023-05-23T13:03:13.934" v="555" actId="478"/>
          <ac:picMkLst>
            <pc:docMk/>
            <pc:sldMk cId="1259855162" sldId="278"/>
            <ac:picMk id="10" creationId="{636D8A9C-409D-3482-D6A7-1F84FDB5C8F2}"/>
          </ac:picMkLst>
        </pc:picChg>
        <pc:picChg chg="add mod">
          <ac:chgData name="Elliot Wareham" userId="94b64dbb-a8ef-404c-a1f6-8487ea9342e2" providerId="ADAL" clId="{72DF2100-15F4-4D76-AF4C-6839ED1D2EF4}" dt="2023-05-23T14:19:28.390" v="912" actId="1076"/>
          <ac:picMkLst>
            <pc:docMk/>
            <pc:sldMk cId="1259855162" sldId="278"/>
            <ac:picMk id="12" creationId="{82DE8B9F-55B1-05C0-19CC-055FA8CC7BDB}"/>
          </ac:picMkLst>
        </pc:picChg>
        <pc:picChg chg="add mod">
          <ac:chgData name="Elliot Wareham" userId="94b64dbb-a8ef-404c-a1f6-8487ea9342e2" providerId="ADAL" clId="{72DF2100-15F4-4D76-AF4C-6839ED1D2EF4}" dt="2023-05-23T14:19:25.680" v="911" actId="1076"/>
          <ac:picMkLst>
            <pc:docMk/>
            <pc:sldMk cId="1259855162" sldId="278"/>
            <ac:picMk id="14" creationId="{EB51C6EA-F7F6-84BB-87CB-47AAEE1BD262}"/>
          </ac:picMkLst>
        </pc:picChg>
      </pc:sldChg>
      <pc:sldChg chg="modNotesTx">
        <pc:chgData name="Elliot Wareham" userId="94b64dbb-a8ef-404c-a1f6-8487ea9342e2" providerId="ADAL" clId="{72DF2100-15F4-4D76-AF4C-6839ED1D2EF4}" dt="2023-05-23T13:14:02.532" v="574" actId="20577"/>
        <pc:sldMkLst>
          <pc:docMk/>
          <pc:sldMk cId="3796029443" sldId="279"/>
        </pc:sldMkLst>
      </pc:sldChg>
      <pc:sldChg chg="addSp delSp modSp del mod modClrScheme delDesignElem chgLayout">
        <pc:chgData name="Elliot Wareham" userId="94b64dbb-a8ef-404c-a1f6-8487ea9342e2" providerId="ADAL" clId="{72DF2100-15F4-4D76-AF4C-6839ED1D2EF4}" dt="2023-05-23T12:54:19.516" v="338" actId="47"/>
        <pc:sldMkLst>
          <pc:docMk/>
          <pc:sldMk cId="3720447318" sldId="281"/>
        </pc:sldMkLst>
        <pc:spChg chg="mod ord">
          <ac:chgData name="Elliot Wareham" userId="94b64dbb-a8ef-404c-a1f6-8487ea9342e2" providerId="ADAL" clId="{72DF2100-15F4-4D76-AF4C-6839ED1D2EF4}" dt="2023-05-23T12:54:03.187" v="335" actId="26606"/>
          <ac:spMkLst>
            <pc:docMk/>
            <pc:sldMk cId="3720447318" sldId="281"/>
            <ac:spMk id="2" creationId="{D94058D7-C264-A1B6-CC0C-4A9CEC5D0AFD}"/>
          </ac:spMkLst>
        </pc:spChg>
        <pc:spChg chg="mod ord">
          <ac:chgData name="Elliot Wareham" userId="94b64dbb-a8ef-404c-a1f6-8487ea9342e2" providerId="ADAL" clId="{72DF2100-15F4-4D76-AF4C-6839ED1D2EF4}" dt="2023-05-23T12:54:03.187" v="335" actId="26606"/>
          <ac:spMkLst>
            <pc:docMk/>
            <pc:sldMk cId="3720447318" sldId="281"/>
            <ac:spMk id="3" creationId="{5FCB3289-1BD1-A947-0C72-C5193B8825E6}"/>
          </ac:spMkLst>
        </pc:spChg>
        <pc:spChg chg="add">
          <ac:chgData name="Elliot Wareham" userId="94b64dbb-a8ef-404c-a1f6-8487ea9342e2" providerId="ADAL" clId="{72DF2100-15F4-4D76-AF4C-6839ED1D2EF4}" dt="2023-05-23T12:54:03.187" v="335" actId="26606"/>
          <ac:spMkLst>
            <pc:docMk/>
            <pc:sldMk cId="3720447318" sldId="281"/>
            <ac:spMk id="8" creationId="{A8DB9CD9-59B1-4D73-BC4C-98796A48EF9B}"/>
          </ac:spMkLst>
        </pc:spChg>
        <pc:spChg chg="add">
          <ac:chgData name="Elliot Wareham" userId="94b64dbb-a8ef-404c-a1f6-8487ea9342e2" providerId="ADAL" clId="{72DF2100-15F4-4D76-AF4C-6839ED1D2EF4}" dt="2023-05-23T12:54:03.187" v="335" actId="26606"/>
          <ac:spMkLst>
            <pc:docMk/>
            <pc:sldMk cId="3720447318" sldId="281"/>
            <ac:spMk id="10" creationId="{8874A6A9-41FF-4E33-AFA8-F9F81436A59E}"/>
          </ac:spMkLst>
        </pc:spChg>
        <pc:spChg chg="del">
          <ac:chgData name="Elliot Wareham" userId="94b64dbb-a8ef-404c-a1f6-8487ea9342e2" providerId="ADAL" clId="{72DF2100-15F4-4D76-AF4C-6839ED1D2EF4}" dt="2023-05-23T12:53:30.075" v="328" actId="700"/>
          <ac:spMkLst>
            <pc:docMk/>
            <pc:sldMk cId="3720447318" sldId="281"/>
            <ac:spMk id="43" creationId="{FA3C7DEA-BCC2-4295-8850-147993296189}"/>
          </ac:spMkLst>
        </pc:spChg>
        <pc:spChg chg="del">
          <ac:chgData name="Elliot Wareham" userId="94b64dbb-a8ef-404c-a1f6-8487ea9342e2" providerId="ADAL" clId="{72DF2100-15F4-4D76-AF4C-6839ED1D2EF4}" dt="2023-05-23T12:53:30.075" v="328" actId="700"/>
          <ac:spMkLst>
            <pc:docMk/>
            <pc:sldMk cId="3720447318" sldId="281"/>
            <ac:spMk id="44" creationId="{C289949D-B9F6-468A-86FE-2694DC5AE773}"/>
          </ac:spMkLst>
        </pc:spChg>
        <pc:grpChg chg="add">
          <ac:chgData name="Elliot Wareham" userId="94b64dbb-a8ef-404c-a1f6-8487ea9342e2" providerId="ADAL" clId="{72DF2100-15F4-4D76-AF4C-6839ED1D2EF4}" dt="2023-05-23T12:54:03.187" v="335" actId="26606"/>
          <ac:grpSpMkLst>
            <pc:docMk/>
            <pc:sldMk cId="3720447318" sldId="281"/>
            <ac:grpSpMk id="12" creationId="{721D730E-1F97-4071-B143-B05E6D2599BC}"/>
          </ac:grpSpMkLst>
        </pc:grpChg>
        <pc:grpChg chg="del">
          <ac:chgData name="Elliot Wareham" userId="94b64dbb-a8ef-404c-a1f6-8487ea9342e2" providerId="ADAL" clId="{72DF2100-15F4-4D76-AF4C-6839ED1D2EF4}" dt="2023-05-23T12:53:30.075" v="328" actId="700"/>
          <ac:grpSpMkLst>
            <pc:docMk/>
            <pc:sldMk cId="3720447318" sldId="281"/>
            <ac:grpSpMk id="45" creationId="{E4DF0958-0C87-4C28-9554-2FADC788C2B1}"/>
          </ac:grpSpMkLst>
        </pc:grpChg>
      </pc:sldChg>
      <pc:sldChg chg="modSp mod">
        <pc:chgData name="Elliot Wareham" userId="94b64dbb-a8ef-404c-a1f6-8487ea9342e2" providerId="ADAL" clId="{72DF2100-15F4-4D76-AF4C-6839ED1D2EF4}" dt="2023-05-23T18:05:28.715" v="2063" actId="20577"/>
        <pc:sldMkLst>
          <pc:docMk/>
          <pc:sldMk cId="4279747991" sldId="282"/>
        </pc:sldMkLst>
        <pc:spChg chg="mod">
          <ac:chgData name="Elliot Wareham" userId="94b64dbb-a8ef-404c-a1f6-8487ea9342e2" providerId="ADAL" clId="{72DF2100-15F4-4D76-AF4C-6839ED1D2EF4}" dt="2023-05-23T18:05:28.715" v="2063" actId="20577"/>
          <ac:spMkLst>
            <pc:docMk/>
            <pc:sldMk cId="4279747991" sldId="282"/>
            <ac:spMk id="3" creationId="{5FCB3289-1BD1-A947-0C72-C5193B8825E6}"/>
          </ac:spMkLst>
        </pc:spChg>
      </pc:sldChg>
      <pc:sldChg chg="delSp add del setBg delDesignElem">
        <pc:chgData name="Elliot Wareham" userId="94b64dbb-a8ef-404c-a1f6-8487ea9342e2" providerId="ADAL" clId="{72DF2100-15F4-4D76-AF4C-6839ED1D2EF4}" dt="2023-05-23T12:53:55.057" v="334" actId="47"/>
        <pc:sldMkLst>
          <pc:docMk/>
          <pc:sldMk cId="2985282198" sldId="283"/>
        </pc:sldMkLst>
        <pc:spChg chg="del">
          <ac:chgData name="Elliot Wareham" userId="94b64dbb-a8ef-404c-a1f6-8487ea9342e2" providerId="ADAL" clId="{72DF2100-15F4-4D76-AF4C-6839ED1D2EF4}" dt="2023-05-23T12:53:51.616" v="333"/>
          <ac:spMkLst>
            <pc:docMk/>
            <pc:sldMk cId="2985282198" sldId="283"/>
            <ac:spMk id="10" creationId="{A3363022-C969-41E9-8EB2-E4C94908C1FA}"/>
          </ac:spMkLst>
        </pc:spChg>
        <pc:spChg chg="del">
          <ac:chgData name="Elliot Wareham" userId="94b64dbb-a8ef-404c-a1f6-8487ea9342e2" providerId="ADAL" clId="{72DF2100-15F4-4D76-AF4C-6839ED1D2EF4}" dt="2023-05-23T12:53:51.616" v="333"/>
          <ac:spMkLst>
            <pc:docMk/>
            <pc:sldMk cId="2985282198" sldId="283"/>
            <ac:spMk id="12" creationId="{8D1AD6B3-BE88-4CEB-BA17-790657CC4729}"/>
          </ac:spMkLst>
        </pc:spChg>
        <pc:grpChg chg="del">
          <ac:chgData name="Elliot Wareham" userId="94b64dbb-a8ef-404c-a1f6-8487ea9342e2" providerId="ADAL" clId="{72DF2100-15F4-4D76-AF4C-6839ED1D2EF4}" dt="2023-05-23T12:53:51.616" v="333"/>
          <ac:grpSpMkLst>
            <pc:docMk/>
            <pc:sldMk cId="2985282198" sldId="283"/>
            <ac:grpSpMk id="14" creationId="{89D1390B-7E13-4B4F-9CB2-391063412E54}"/>
          </ac:grpSpMkLst>
        </pc:grpChg>
      </pc:sldChg>
      <pc:sldChg chg="addSp delSp modSp new mod setBg">
        <pc:chgData name="Elliot Wareham" userId="94b64dbb-a8ef-404c-a1f6-8487ea9342e2" providerId="ADAL" clId="{72DF2100-15F4-4D76-AF4C-6839ED1D2EF4}" dt="2023-05-23T12:54:31.226" v="362" actId="1076"/>
        <pc:sldMkLst>
          <pc:docMk/>
          <pc:sldMk cId="3667933774" sldId="283"/>
        </pc:sldMkLst>
        <pc:spChg chg="mod">
          <ac:chgData name="Elliot Wareham" userId="94b64dbb-a8ef-404c-a1f6-8487ea9342e2" providerId="ADAL" clId="{72DF2100-15F4-4D76-AF4C-6839ED1D2EF4}" dt="2023-05-23T12:54:31.226" v="362" actId="1076"/>
          <ac:spMkLst>
            <pc:docMk/>
            <pc:sldMk cId="3667933774" sldId="283"/>
            <ac:spMk id="2" creationId="{E6F389D3-8BF5-3C8B-6628-48C62475FAC2}"/>
          </ac:spMkLst>
        </pc:spChg>
        <pc:spChg chg="del mod">
          <ac:chgData name="Elliot Wareham" userId="94b64dbb-a8ef-404c-a1f6-8487ea9342e2" providerId="ADAL" clId="{72DF2100-15F4-4D76-AF4C-6839ED1D2EF4}" dt="2023-05-23T12:54:28.960" v="361" actId="478"/>
          <ac:spMkLst>
            <pc:docMk/>
            <pc:sldMk cId="3667933774" sldId="283"/>
            <ac:spMk id="3" creationId="{36995EC4-394F-0916-BDBF-CBBF51A9A53D}"/>
          </ac:spMkLst>
        </pc:spChg>
        <pc:spChg chg="add">
          <ac:chgData name="Elliot Wareham" userId="94b64dbb-a8ef-404c-a1f6-8487ea9342e2" providerId="ADAL" clId="{72DF2100-15F4-4D76-AF4C-6839ED1D2EF4}" dt="2023-05-23T12:54:17.545" v="337" actId="26606"/>
          <ac:spMkLst>
            <pc:docMk/>
            <pc:sldMk cId="3667933774" sldId="283"/>
            <ac:spMk id="8" creationId="{54A6836E-C603-43CB-9DA7-89D8E3FA3838}"/>
          </ac:spMkLst>
        </pc:spChg>
        <pc:spChg chg="add">
          <ac:chgData name="Elliot Wareham" userId="94b64dbb-a8ef-404c-a1f6-8487ea9342e2" providerId="ADAL" clId="{72DF2100-15F4-4D76-AF4C-6839ED1D2EF4}" dt="2023-05-23T12:54:17.545" v="337" actId="26606"/>
          <ac:spMkLst>
            <pc:docMk/>
            <pc:sldMk cId="3667933774" sldId="283"/>
            <ac:spMk id="10" creationId="{296007DD-F9BF-4F0F-B8C6-C514B2841971}"/>
          </ac:spMkLst>
        </pc:spChg>
        <pc:grpChg chg="add">
          <ac:chgData name="Elliot Wareham" userId="94b64dbb-a8ef-404c-a1f6-8487ea9342e2" providerId="ADAL" clId="{72DF2100-15F4-4D76-AF4C-6839ED1D2EF4}" dt="2023-05-23T12:54:17.545" v="337" actId="26606"/>
          <ac:grpSpMkLst>
            <pc:docMk/>
            <pc:sldMk cId="3667933774" sldId="283"/>
            <ac:grpSpMk id="12" creationId="{8A0FAFCA-5C96-453B-83B7-A9AEF7F18960}"/>
          </ac:grpSpMkLst>
        </pc:grpChg>
        <pc:grpChg chg="add">
          <ac:chgData name="Elliot Wareham" userId="94b64dbb-a8ef-404c-a1f6-8487ea9342e2" providerId="ADAL" clId="{72DF2100-15F4-4D76-AF4C-6839ED1D2EF4}" dt="2023-05-23T12:54:17.545" v="337" actId="26606"/>
          <ac:grpSpMkLst>
            <pc:docMk/>
            <pc:sldMk cId="3667933774" sldId="283"/>
            <ac:grpSpMk id="18" creationId="{CD0398DD-AD75-4E2B-A3C6-35073082A8B4}"/>
          </ac:grpSpMkLst>
        </pc:grpChg>
      </pc:sldChg>
      <pc:sldChg chg="addSp delSp add del setBg delDesignElem">
        <pc:chgData name="Elliot Wareham" userId="94b64dbb-a8ef-404c-a1f6-8487ea9342e2" providerId="ADAL" clId="{72DF2100-15F4-4D76-AF4C-6839ED1D2EF4}" dt="2023-05-23T12:53:48.971" v="331"/>
        <pc:sldMkLst>
          <pc:docMk/>
          <pc:sldMk cId="3838512662" sldId="283"/>
        </pc:sldMkLst>
        <pc:spChg chg="add del">
          <ac:chgData name="Elliot Wareham" userId="94b64dbb-a8ef-404c-a1f6-8487ea9342e2" providerId="ADAL" clId="{72DF2100-15F4-4D76-AF4C-6839ED1D2EF4}" dt="2023-05-23T12:53:48.971" v="331"/>
          <ac:spMkLst>
            <pc:docMk/>
            <pc:sldMk cId="3838512662" sldId="283"/>
            <ac:spMk id="10" creationId="{A3363022-C969-41E9-8EB2-E4C94908C1FA}"/>
          </ac:spMkLst>
        </pc:spChg>
        <pc:spChg chg="add del">
          <ac:chgData name="Elliot Wareham" userId="94b64dbb-a8ef-404c-a1f6-8487ea9342e2" providerId="ADAL" clId="{72DF2100-15F4-4D76-AF4C-6839ED1D2EF4}" dt="2023-05-23T12:53:48.971" v="331"/>
          <ac:spMkLst>
            <pc:docMk/>
            <pc:sldMk cId="3838512662" sldId="283"/>
            <ac:spMk id="12" creationId="{8D1AD6B3-BE88-4CEB-BA17-790657CC4729}"/>
          </ac:spMkLst>
        </pc:spChg>
        <pc:grpChg chg="add del">
          <ac:chgData name="Elliot Wareham" userId="94b64dbb-a8ef-404c-a1f6-8487ea9342e2" providerId="ADAL" clId="{72DF2100-15F4-4D76-AF4C-6839ED1D2EF4}" dt="2023-05-23T12:53:48.971" v="331"/>
          <ac:grpSpMkLst>
            <pc:docMk/>
            <pc:sldMk cId="3838512662" sldId="283"/>
            <ac:grpSpMk id="14" creationId="{89D1390B-7E13-4B4F-9CB2-391063412E54}"/>
          </ac:grpSpMkLst>
        </pc:grpChg>
      </pc:sldChg>
      <pc:sldChg chg="addSp delSp modSp new del mod setBg modClrScheme chgLayout">
        <pc:chgData name="Elliot Wareham" userId="94b64dbb-a8ef-404c-a1f6-8487ea9342e2" providerId="ADAL" clId="{72DF2100-15F4-4D76-AF4C-6839ED1D2EF4}" dt="2023-05-23T13:19:18.043" v="584" actId="47"/>
        <pc:sldMkLst>
          <pc:docMk/>
          <pc:sldMk cId="3738039253" sldId="284"/>
        </pc:sldMkLst>
        <pc:spChg chg="del mod ord">
          <ac:chgData name="Elliot Wareham" userId="94b64dbb-a8ef-404c-a1f6-8487ea9342e2" providerId="ADAL" clId="{72DF2100-15F4-4D76-AF4C-6839ED1D2EF4}" dt="2023-05-23T12:54:38.876" v="364" actId="700"/>
          <ac:spMkLst>
            <pc:docMk/>
            <pc:sldMk cId="3738039253" sldId="284"/>
            <ac:spMk id="2" creationId="{70FA5141-804E-8356-CC64-D230875DB02F}"/>
          </ac:spMkLst>
        </pc:spChg>
        <pc:spChg chg="del mod ord">
          <ac:chgData name="Elliot Wareham" userId="94b64dbb-a8ef-404c-a1f6-8487ea9342e2" providerId="ADAL" clId="{72DF2100-15F4-4D76-AF4C-6839ED1D2EF4}" dt="2023-05-23T12:54:38.876" v="364" actId="700"/>
          <ac:spMkLst>
            <pc:docMk/>
            <pc:sldMk cId="3738039253" sldId="284"/>
            <ac:spMk id="3" creationId="{BBE8CD3B-CE47-F45F-02D4-881ED7A176EB}"/>
          </ac:spMkLst>
        </pc:spChg>
        <pc:spChg chg="add mod ord">
          <ac:chgData name="Elliot Wareham" userId="94b64dbb-a8ef-404c-a1f6-8487ea9342e2" providerId="ADAL" clId="{72DF2100-15F4-4D76-AF4C-6839ED1D2EF4}" dt="2023-05-23T12:55:36.051" v="392" actId="20577"/>
          <ac:spMkLst>
            <pc:docMk/>
            <pc:sldMk cId="3738039253" sldId="284"/>
            <ac:spMk id="4" creationId="{EC5EFB3D-FF83-7E89-DDB5-289D0FB7DA26}"/>
          </ac:spMkLst>
        </pc:spChg>
        <pc:spChg chg="add mod ord">
          <ac:chgData name="Elliot Wareham" userId="94b64dbb-a8ef-404c-a1f6-8487ea9342e2" providerId="ADAL" clId="{72DF2100-15F4-4D76-AF4C-6839ED1D2EF4}" dt="2023-05-23T12:55:33.733" v="390" actId="26606"/>
          <ac:spMkLst>
            <pc:docMk/>
            <pc:sldMk cId="3738039253" sldId="284"/>
            <ac:spMk id="5" creationId="{B5F99049-6235-97FE-7946-6FFC12B5BAF5}"/>
          </ac:spMkLst>
        </pc:spChg>
        <pc:spChg chg="add">
          <ac:chgData name="Elliot Wareham" userId="94b64dbb-a8ef-404c-a1f6-8487ea9342e2" providerId="ADAL" clId="{72DF2100-15F4-4D76-AF4C-6839ED1D2EF4}" dt="2023-05-23T12:55:33.733" v="390" actId="26606"/>
          <ac:spMkLst>
            <pc:docMk/>
            <pc:sldMk cId="3738039253" sldId="284"/>
            <ac:spMk id="10" creationId="{FA3C7DEA-BCC2-4295-8850-147993296189}"/>
          </ac:spMkLst>
        </pc:spChg>
        <pc:spChg chg="add">
          <ac:chgData name="Elliot Wareham" userId="94b64dbb-a8ef-404c-a1f6-8487ea9342e2" providerId="ADAL" clId="{72DF2100-15F4-4D76-AF4C-6839ED1D2EF4}" dt="2023-05-23T12:55:33.733" v="390" actId="26606"/>
          <ac:spMkLst>
            <pc:docMk/>
            <pc:sldMk cId="3738039253" sldId="284"/>
            <ac:spMk id="12" creationId="{C289949D-B9F6-468A-86FE-2694DC5AE773}"/>
          </ac:spMkLst>
        </pc:spChg>
        <pc:grpChg chg="add">
          <ac:chgData name="Elliot Wareham" userId="94b64dbb-a8ef-404c-a1f6-8487ea9342e2" providerId="ADAL" clId="{72DF2100-15F4-4D76-AF4C-6839ED1D2EF4}" dt="2023-05-23T12:55:33.733" v="390" actId="26606"/>
          <ac:grpSpMkLst>
            <pc:docMk/>
            <pc:sldMk cId="3738039253" sldId="284"/>
            <ac:grpSpMk id="14" creationId="{E4DF0958-0C87-4C28-9554-2FADC788C2B1}"/>
          </ac:grpSpMkLst>
        </pc:grpChg>
      </pc:sldChg>
      <pc:sldChg chg="addSp delSp modSp add mod ord setBg delDesignElem modNotesTx">
        <pc:chgData name="Elliot Wareham" userId="94b64dbb-a8ef-404c-a1f6-8487ea9342e2" providerId="ADAL" clId="{72DF2100-15F4-4D76-AF4C-6839ED1D2EF4}" dt="2023-05-24T18:10:46.207" v="2796" actId="20577"/>
        <pc:sldMkLst>
          <pc:docMk/>
          <pc:sldMk cId="3521945176" sldId="285"/>
        </pc:sldMkLst>
        <pc:spChg chg="mod">
          <ac:chgData name="Elliot Wareham" userId="94b64dbb-a8ef-404c-a1f6-8487ea9342e2" providerId="ADAL" clId="{72DF2100-15F4-4D76-AF4C-6839ED1D2EF4}" dt="2023-05-23T12:55:51.208" v="396" actId="1076"/>
          <ac:spMkLst>
            <pc:docMk/>
            <pc:sldMk cId="3521945176" sldId="285"/>
            <ac:spMk id="2" creationId="{D94058D7-C264-A1B6-CC0C-4A9CEC5D0AFD}"/>
          </ac:spMkLst>
        </pc:spChg>
        <pc:spChg chg="mod">
          <ac:chgData name="Elliot Wareham" userId="94b64dbb-a8ef-404c-a1f6-8487ea9342e2" providerId="ADAL" clId="{72DF2100-15F4-4D76-AF4C-6839ED1D2EF4}" dt="2023-05-23T13:48:34.505" v="839" actId="1076"/>
          <ac:spMkLst>
            <pc:docMk/>
            <pc:sldMk cId="3521945176" sldId="285"/>
            <ac:spMk id="3" creationId="{5FCB3289-1BD1-A947-0C72-C5193B8825E6}"/>
          </ac:spMkLst>
        </pc:spChg>
        <pc:spChg chg="add">
          <ac:chgData name="Elliot Wareham" userId="94b64dbb-a8ef-404c-a1f6-8487ea9342e2" providerId="ADAL" clId="{72DF2100-15F4-4D76-AF4C-6839ED1D2EF4}" dt="2023-05-23T12:54:56.754" v="367" actId="26606"/>
          <ac:spMkLst>
            <pc:docMk/>
            <pc:sldMk cId="3521945176" sldId="285"/>
            <ac:spMk id="8" creationId="{FA3C7DEA-BCC2-4295-8850-147993296189}"/>
          </ac:spMkLst>
        </pc:spChg>
        <pc:spChg chg="add">
          <ac:chgData name="Elliot Wareham" userId="94b64dbb-a8ef-404c-a1f6-8487ea9342e2" providerId="ADAL" clId="{72DF2100-15F4-4D76-AF4C-6839ED1D2EF4}" dt="2023-05-23T12:54:56.754" v="367" actId="26606"/>
          <ac:spMkLst>
            <pc:docMk/>
            <pc:sldMk cId="3521945176" sldId="285"/>
            <ac:spMk id="10" creationId="{C289949D-B9F6-468A-86FE-2694DC5AE773}"/>
          </ac:spMkLst>
        </pc:spChg>
        <pc:spChg chg="del">
          <ac:chgData name="Elliot Wareham" userId="94b64dbb-a8ef-404c-a1f6-8487ea9342e2" providerId="ADAL" clId="{72DF2100-15F4-4D76-AF4C-6839ED1D2EF4}" dt="2023-05-23T12:54:44.025" v="366"/>
          <ac:spMkLst>
            <pc:docMk/>
            <pc:sldMk cId="3521945176" sldId="285"/>
            <ac:spMk id="43" creationId="{FA3C7DEA-BCC2-4295-8850-147993296189}"/>
          </ac:spMkLst>
        </pc:spChg>
        <pc:spChg chg="del">
          <ac:chgData name="Elliot Wareham" userId="94b64dbb-a8ef-404c-a1f6-8487ea9342e2" providerId="ADAL" clId="{72DF2100-15F4-4D76-AF4C-6839ED1D2EF4}" dt="2023-05-23T12:54:44.025" v="366"/>
          <ac:spMkLst>
            <pc:docMk/>
            <pc:sldMk cId="3521945176" sldId="285"/>
            <ac:spMk id="44" creationId="{C289949D-B9F6-468A-86FE-2694DC5AE773}"/>
          </ac:spMkLst>
        </pc:spChg>
        <pc:grpChg chg="add">
          <ac:chgData name="Elliot Wareham" userId="94b64dbb-a8ef-404c-a1f6-8487ea9342e2" providerId="ADAL" clId="{72DF2100-15F4-4D76-AF4C-6839ED1D2EF4}" dt="2023-05-23T12:54:56.754" v="367" actId="26606"/>
          <ac:grpSpMkLst>
            <pc:docMk/>
            <pc:sldMk cId="3521945176" sldId="285"/>
            <ac:grpSpMk id="12" creationId="{E4DF0958-0C87-4C28-9554-2FADC788C2B1}"/>
          </ac:grpSpMkLst>
        </pc:grpChg>
        <pc:grpChg chg="del">
          <ac:chgData name="Elliot Wareham" userId="94b64dbb-a8ef-404c-a1f6-8487ea9342e2" providerId="ADAL" clId="{72DF2100-15F4-4D76-AF4C-6839ED1D2EF4}" dt="2023-05-23T12:54:44.025" v="366"/>
          <ac:grpSpMkLst>
            <pc:docMk/>
            <pc:sldMk cId="3521945176" sldId="285"/>
            <ac:grpSpMk id="45" creationId="{E4DF0958-0C87-4C28-9554-2FADC788C2B1}"/>
          </ac:grpSpMkLst>
        </pc:grpChg>
        <pc:picChg chg="add mod">
          <ac:chgData name="Elliot Wareham" userId="94b64dbb-a8ef-404c-a1f6-8487ea9342e2" providerId="ADAL" clId="{72DF2100-15F4-4D76-AF4C-6839ED1D2EF4}" dt="2023-05-23T13:48:46.613" v="846" actId="1076"/>
          <ac:picMkLst>
            <pc:docMk/>
            <pc:sldMk cId="3521945176" sldId="285"/>
            <ac:picMk id="4" creationId="{79B41E6C-6291-50E7-A04D-7CA3E3FC8522}"/>
          </ac:picMkLst>
        </pc:picChg>
        <pc:picChg chg="add mod">
          <ac:chgData name="Elliot Wareham" userId="94b64dbb-a8ef-404c-a1f6-8487ea9342e2" providerId="ADAL" clId="{72DF2100-15F4-4D76-AF4C-6839ED1D2EF4}" dt="2023-05-23T19:23:02.969" v="2536" actId="14826"/>
          <ac:picMkLst>
            <pc:docMk/>
            <pc:sldMk cId="3521945176" sldId="285"/>
            <ac:picMk id="6" creationId="{6B9E856D-4EB2-45A7-05F1-A13CD14826D3}"/>
          </ac:picMkLst>
        </pc:picChg>
      </pc:sldChg>
      <pc:sldChg chg="addSp delSp modSp add mod setBg delDesignElem">
        <pc:chgData name="Elliot Wareham" userId="94b64dbb-a8ef-404c-a1f6-8487ea9342e2" providerId="ADAL" clId="{72DF2100-15F4-4D76-AF4C-6839ED1D2EF4}" dt="2023-05-24T20:09:31.098" v="2971" actId="20577"/>
        <pc:sldMkLst>
          <pc:docMk/>
          <pc:sldMk cId="4159913744" sldId="286"/>
        </pc:sldMkLst>
        <pc:spChg chg="mod">
          <ac:chgData name="Elliot Wareham" userId="94b64dbb-a8ef-404c-a1f6-8487ea9342e2" providerId="ADAL" clId="{72DF2100-15F4-4D76-AF4C-6839ED1D2EF4}" dt="2023-05-23T14:17:44.133" v="885" actId="20577"/>
          <ac:spMkLst>
            <pc:docMk/>
            <pc:sldMk cId="4159913744" sldId="286"/>
            <ac:spMk id="2" creationId="{D94058D7-C264-A1B6-CC0C-4A9CEC5D0AFD}"/>
          </ac:spMkLst>
        </pc:spChg>
        <pc:spChg chg="mod">
          <ac:chgData name="Elliot Wareham" userId="94b64dbb-a8ef-404c-a1f6-8487ea9342e2" providerId="ADAL" clId="{72DF2100-15F4-4D76-AF4C-6839ED1D2EF4}" dt="2023-05-24T20:09:31.098" v="2971" actId="20577"/>
          <ac:spMkLst>
            <pc:docMk/>
            <pc:sldMk cId="4159913744" sldId="286"/>
            <ac:spMk id="3" creationId="{5FCB3289-1BD1-A947-0C72-C5193B8825E6}"/>
          </ac:spMkLst>
        </pc:spChg>
        <pc:spChg chg="add">
          <ac:chgData name="Elliot Wareham" userId="94b64dbb-a8ef-404c-a1f6-8487ea9342e2" providerId="ADAL" clId="{72DF2100-15F4-4D76-AF4C-6839ED1D2EF4}" dt="2023-05-23T12:55:27.323" v="389" actId="26606"/>
          <ac:spMkLst>
            <pc:docMk/>
            <pc:sldMk cId="4159913744" sldId="286"/>
            <ac:spMk id="5" creationId="{FA3C7DEA-BCC2-4295-8850-147993296189}"/>
          </ac:spMkLst>
        </pc:spChg>
        <pc:spChg chg="add">
          <ac:chgData name="Elliot Wareham" userId="94b64dbb-a8ef-404c-a1f6-8487ea9342e2" providerId="ADAL" clId="{72DF2100-15F4-4D76-AF4C-6839ED1D2EF4}" dt="2023-05-23T12:55:27.323" v="389" actId="26606"/>
          <ac:spMkLst>
            <pc:docMk/>
            <pc:sldMk cId="4159913744" sldId="286"/>
            <ac:spMk id="6" creationId="{C289949D-B9F6-468A-86FE-2694DC5AE773}"/>
          </ac:spMkLst>
        </pc:spChg>
        <pc:spChg chg="del">
          <ac:chgData name="Elliot Wareham" userId="94b64dbb-a8ef-404c-a1f6-8487ea9342e2" providerId="ADAL" clId="{72DF2100-15F4-4D76-AF4C-6839ED1D2EF4}" dt="2023-05-23T12:55:18.440" v="386"/>
          <ac:spMkLst>
            <pc:docMk/>
            <pc:sldMk cId="4159913744" sldId="286"/>
            <ac:spMk id="8" creationId="{FA3C7DEA-BCC2-4295-8850-147993296189}"/>
          </ac:spMkLst>
        </pc:spChg>
        <pc:spChg chg="del">
          <ac:chgData name="Elliot Wareham" userId="94b64dbb-a8ef-404c-a1f6-8487ea9342e2" providerId="ADAL" clId="{72DF2100-15F4-4D76-AF4C-6839ED1D2EF4}" dt="2023-05-23T12:55:18.440" v="386"/>
          <ac:spMkLst>
            <pc:docMk/>
            <pc:sldMk cId="4159913744" sldId="286"/>
            <ac:spMk id="10" creationId="{C289949D-B9F6-468A-86FE-2694DC5AE773}"/>
          </ac:spMkLst>
        </pc:spChg>
        <pc:grpChg chg="add">
          <ac:chgData name="Elliot Wareham" userId="94b64dbb-a8ef-404c-a1f6-8487ea9342e2" providerId="ADAL" clId="{72DF2100-15F4-4D76-AF4C-6839ED1D2EF4}" dt="2023-05-23T12:55:27.323" v="389" actId="26606"/>
          <ac:grpSpMkLst>
            <pc:docMk/>
            <pc:sldMk cId="4159913744" sldId="286"/>
            <ac:grpSpMk id="7" creationId="{E4DF0958-0C87-4C28-9554-2FADC788C2B1}"/>
          </ac:grpSpMkLst>
        </pc:grpChg>
        <pc:grpChg chg="del">
          <ac:chgData name="Elliot Wareham" userId="94b64dbb-a8ef-404c-a1f6-8487ea9342e2" providerId="ADAL" clId="{72DF2100-15F4-4D76-AF4C-6839ED1D2EF4}" dt="2023-05-23T12:55:18.440" v="386"/>
          <ac:grpSpMkLst>
            <pc:docMk/>
            <pc:sldMk cId="4159913744" sldId="286"/>
            <ac:grpSpMk id="12" creationId="{E4DF0958-0C87-4C28-9554-2FADC788C2B1}"/>
          </ac:grpSpMkLst>
        </pc:grpChg>
        <pc:picChg chg="add mod">
          <ac:chgData name="Elliot Wareham" userId="94b64dbb-a8ef-404c-a1f6-8487ea9342e2" providerId="ADAL" clId="{72DF2100-15F4-4D76-AF4C-6839ED1D2EF4}" dt="2023-05-23T14:17:54.580" v="890" actId="1076"/>
          <ac:picMkLst>
            <pc:docMk/>
            <pc:sldMk cId="4159913744" sldId="286"/>
            <ac:picMk id="4" creationId="{D9B3C995-6458-0674-15AB-83DAAC1D9D30}"/>
          </ac:picMkLst>
        </pc:picChg>
        <pc:picChg chg="add mod">
          <ac:chgData name="Elliot Wareham" userId="94b64dbb-a8ef-404c-a1f6-8487ea9342e2" providerId="ADAL" clId="{72DF2100-15F4-4D76-AF4C-6839ED1D2EF4}" dt="2023-05-23T19:23:10.836" v="2537" actId="14826"/>
          <ac:picMkLst>
            <pc:docMk/>
            <pc:sldMk cId="4159913744" sldId="286"/>
            <ac:picMk id="11" creationId="{27DD0184-9F14-B8E7-5449-548202F36D0F}"/>
          </ac:picMkLst>
        </pc:picChg>
      </pc:sldChg>
      <pc:sldChg chg="addSp delSp modSp new mod setBg modNotesTx">
        <pc:chgData name="Elliot Wareham" userId="94b64dbb-a8ef-404c-a1f6-8487ea9342e2" providerId="ADAL" clId="{72DF2100-15F4-4D76-AF4C-6839ED1D2EF4}" dt="2023-05-23T17:52:27.866" v="1802" actId="20577"/>
        <pc:sldMkLst>
          <pc:docMk/>
          <pc:sldMk cId="1801167010" sldId="287"/>
        </pc:sldMkLst>
        <pc:spChg chg="del mod">
          <ac:chgData name="Elliot Wareham" userId="94b64dbb-a8ef-404c-a1f6-8487ea9342e2" providerId="ADAL" clId="{72DF2100-15F4-4D76-AF4C-6839ED1D2EF4}" dt="2023-05-23T13:22:18.363" v="594" actId="478"/>
          <ac:spMkLst>
            <pc:docMk/>
            <pc:sldMk cId="1801167010" sldId="287"/>
            <ac:spMk id="2" creationId="{F94E982C-3909-9622-1D70-4E675597D80D}"/>
          </ac:spMkLst>
        </pc:spChg>
        <pc:spChg chg="del mod">
          <ac:chgData name="Elliot Wareham" userId="94b64dbb-a8ef-404c-a1f6-8487ea9342e2" providerId="ADAL" clId="{72DF2100-15F4-4D76-AF4C-6839ED1D2EF4}" dt="2023-05-23T13:22:17.102" v="593" actId="478"/>
          <ac:spMkLst>
            <pc:docMk/>
            <pc:sldMk cId="1801167010" sldId="287"/>
            <ac:spMk id="3" creationId="{A790717A-8C14-DA79-DEC4-BECC545B788A}"/>
          </ac:spMkLst>
        </pc:spChg>
        <pc:spChg chg="add del">
          <ac:chgData name="Elliot Wareham" userId="94b64dbb-a8ef-404c-a1f6-8487ea9342e2" providerId="ADAL" clId="{72DF2100-15F4-4D76-AF4C-6839ED1D2EF4}" dt="2023-05-23T13:22:20.059" v="595" actId="26606"/>
          <ac:spMkLst>
            <pc:docMk/>
            <pc:sldMk cId="1801167010" sldId="287"/>
            <ac:spMk id="8" creationId="{FA3C7DEA-BCC2-4295-8850-147993296189}"/>
          </ac:spMkLst>
        </pc:spChg>
        <pc:spChg chg="add del">
          <ac:chgData name="Elliot Wareham" userId="94b64dbb-a8ef-404c-a1f6-8487ea9342e2" providerId="ADAL" clId="{72DF2100-15F4-4D76-AF4C-6839ED1D2EF4}" dt="2023-05-23T13:22:20.059" v="595" actId="26606"/>
          <ac:spMkLst>
            <pc:docMk/>
            <pc:sldMk cId="1801167010" sldId="287"/>
            <ac:spMk id="10" creationId="{C289949D-B9F6-468A-86FE-2694DC5AE773}"/>
          </ac:spMkLst>
        </pc:spChg>
        <pc:grpChg chg="add del">
          <ac:chgData name="Elliot Wareham" userId="94b64dbb-a8ef-404c-a1f6-8487ea9342e2" providerId="ADAL" clId="{72DF2100-15F4-4D76-AF4C-6839ED1D2EF4}" dt="2023-05-23T13:22:20.059" v="595" actId="26606"/>
          <ac:grpSpMkLst>
            <pc:docMk/>
            <pc:sldMk cId="1801167010" sldId="287"/>
            <ac:grpSpMk id="12" creationId="{E4DF0958-0C87-4C28-9554-2FADC788C2B1}"/>
          </ac:grpSpMkLst>
        </pc:grpChg>
        <pc:picChg chg="add mod ord">
          <ac:chgData name="Elliot Wareham" userId="94b64dbb-a8ef-404c-a1f6-8487ea9342e2" providerId="ADAL" clId="{72DF2100-15F4-4D76-AF4C-6839ED1D2EF4}" dt="2023-05-23T13:22:53.206" v="611" actId="1076"/>
          <ac:picMkLst>
            <pc:docMk/>
            <pc:sldMk cId="1801167010" sldId="287"/>
            <ac:picMk id="4" creationId="{E9B1FAB6-9D49-59C0-FE53-3A3F3CAF2F8D}"/>
          </ac:picMkLst>
        </pc:picChg>
        <pc:picChg chg="add mod modCrop">
          <ac:chgData name="Elliot Wareham" userId="94b64dbb-a8ef-404c-a1f6-8487ea9342e2" providerId="ADAL" clId="{72DF2100-15F4-4D76-AF4C-6839ED1D2EF4}" dt="2023-05-23T13:23:04.695" v="613" actId="732"/>
          <ac:picMkLst>
            <pc:docMk/>
            <pc:sldMk cId="1801167010" sldId="287"/>
            <ac:picMk id="5" creationId="{7642F7AB-3EBC-4AA9-81DF-EF387304ED72}"/>
          </ac:picMkLst>
        </pc:picChg>
      </pc:sldChg>
      <pc:sldChg chg="addSp delSp modSp new mod setBg">
        <pc:chgData name="Elliot Wareham" userId="94b64dbb-a8ef-404c-a1f6-8487ea9342e2" providerId="ADAL" clId="{72DF2100-15F4-4D76-AF4C-6839ED1D2EF4}" dt="2023-05-23T14:30:27.691" v="1112" actId="26606"/>
        <pc:sldMkLst>
          <pc:docMk/>
          <pc:sldMk cId="1854871603" sldId="288"/>
        </pc:sldMkLst>
        <pc:spChg chg="del">
          <ac:chgData name="Elliot Wareham" userId="94b64dbb-a8ef-404c-a1f6-8487ea9342e2" providerId="ADAL" clId="{72DF2100-15F4-4D76-AF4C-6839ED1D2EF4}" dt="2023-05-23T14:30:27.691" v="1112" actId="26606"/>
          <ac:spMkLst>
            <pc:docMk/>
            <pc:sldMk cId="1854871603" sldId="288"/>
            <ac:spMk id="2" creationId="{3B900632-57DC-E04A-5554-9DD23E07E761}"/>
          </ac:spMkLst>
        </pc:spChg>
        <pc:spChg chg="del">
          <ac:chgData name="Elliot Wareham" userId="94b64dbb-a8ef-404c-a1f6-8487ea9342e2" providerId="ADAL" clId="{72DF2100-15F4-4D76-AF4C-6839ED1D2EF4}" dt="2023-05-23T14:30:27.691" v="1112" actId="26606"/>
          <ac:spMkLst>
            <pc:docMk/>
            <pc:sldMk cId="1854871603" sldId="288"/>
            <ac:spMk id="3" creationId="{D39A1B7C-FEC2-D444-623E-C95BE018CC3D}"/>
          </ac:spMkLst>
        </pc:spChg>
        <pc:picChg chg="add mod">
          <ac:chgData name="Elliot Wareham" userId="94b64dbb-a8ef-404c-a1f6-8487ea9342e2" providerId="ADAL" clId="{72DF2100-15F4-4D76-AF4C-6839ED1D2EF4}" dt="2023-05-23T14:30:27.691" v="1112" actId="26606"/>
          <ac:picMkLst>
            <pc:docMk/>
            <pc:sldMk cId="1854871603" sldId="288"/>
            <ac:picMk id="4" creationId="{0A4D7553-6AFF-63AD-67A7-F040FF18575F}"/>
          </ac:picMkLst>
        </pc:picChg>
      </pc:sldChg>
      <pc:sldChg chg="addSp delSp modSp add mod ord setBg delDesignElem">
        <pc:chgData name="Elliot Wareham" userId="94b64dbb-a8ef-404c-a1f6-8487ea9342e2" providerId="ADAL" clId="{72DF2100-15F4-4D76-AF4C-6839ED1D2EF4}" dt="2023-05-23T18:08:57.788" v="2209" actId="26606"/>
        <pc:sldMkLst>
          <pc:docMk/>
          <pc:sldMk cId="2785224284" sldId="289"/>
        </pc:sldMkLst>
        <pc:spChg chg="mod">
          <ac:chgData name="Elliot Wareham" userId="94b64dbb-a8ef-404c-a1f6-8487ea9342e2" providerId="ADAL" clId="{72DF2100-15F4-4D76-AF4C-6839ED1D2EF4}" dt="2023-05-23T18:08:57.788" v="2209" actId="26606"/>
          <ac:spMkLst>
            <pc:docMk/>
            <pc:sldMk cId="2785224284" sldId="289"/>
            <ac:spMk id="2" creationId="{E6F389D3-8BF5-3C8B-6628-48C62475FAC2}"/>
          </ac:spMkLst>
        </pc:spChg>
        <pc:spChg chg="add">
          <ac:chgData name="Elliot Wareham" userId="94b64dbb-a8ef-404c-a1f6-8487ea9342e2" providerId="ADAL" clId="{72DF2100-15F4-4D76-AF4C-6839ED1D2EF4}" dt="2023-05-23T18:08:57.788" v="2209" actId="26606"/>
          <ac:spMkLst>
            <pc:docMk/>
            <pc:sldMk cId="2785224284" sldId="289"/>
            <ac:spMk id="7" creationId="{54A6836E-C603-43CB-9DA7-89D8E3FA3838}"/>
          </ac:spMkLst>
        </pc:spChg>
        <pc:spChg chg="del">
          <ac:chgData name="Elliot Wareham" userId="94b64dbb-a8ef-404c-a1f6-8487ea9342e2" providerId="ADAL" clId="{72DF2100-15F4-4D76-AF4C-6839ED1D2EF4}" dt="2023-05-23T18:05:35.658" v="2065"/>
          <ac:spMkLst>
            <pc:docMk/>
            <pc:sldMk cId="2785224284" sldId="289"/>
            <ac:spMk id="8" creationId="{54A6836E-C603-43CB-9DA7-89D8E3FA3838}"/>
          </ac:spMkLst>
        </pc:spChg>
        <pc:spChg chg="add">
          <ac:chgData name="Elliot Wareham" userId="94b64dbb-a8ef-404c-a1f6-8487ea9342e2" providerId="ADAL" clId="{72DF2100-15F4-4D76-AF4C-6839ED1D2EF4}" dt="2023-05-23T18:08:57.788" v="2209" actId="26606"/>
          <ac:spMkLst>
            <pc:docMk/>
            <pc:sldMk cId="2785224284" sldId="289"/>
            <ac:spMk id="9" creationId="{296007DD-F9BF-4F0F-B8C6-C514B2841971}"/>
          </ac:spMkLst>
        </pc:spChg>
        <pc:spChg chg="del">
          <ac:chgData name="Elliot Wareham" userId="94b64dbb-a8ef-404c-a1f6-8487ea9342e2" providerId="ADAL" clId="{72DF2100-15F4-4D76-AF4C-6839ED1D2EF4}" dt="2023-05-23T18:05:35.658" v="2065"/>
          <ac:spMkLst>
            <pc:docMk/>
            <pc:sldMk cId="2785224284" sldId="289"/>
            <ac:spMk id="10" creationId="{296007DD-F9BF-4F0F-B8C6-C514B2841971}"/>
          </ac:spMkLst>
        </pc:spChg>
        <pc:grpChg chg="add">
          <ac:chgData name="Elliot Wareham" userId="94b64dbb-a8ef-404c-a1f6-8487ea9342e2" providerId="ADAL" clId="{72DF2100-15F4-4D76-AF4C-6839ED1D2EF4}" dt="2023-05-23T18:08:57.788" v="2209" actId="26606"/>
          <ac:grpSpMkLst>
            <pc:docMk/>
            <pc:sldMk cId="2785224284" sldId="289"/>
            <ac:grpSpMk id="11" creationId="{8A0FAFCA-5C96-453B-83B7-A9AEF7F18960}"/>
          </ac:grpSpMkLst>
        </pc:grpChg>
        <pc:grpChg chg="del">
          <ac:chgData name="Elliot Wareham" userId="94b64dbb-a8ef-404c-a1f6-8487ea9342e2" providerId="ADAL" clId="{72DF2100-15F4-4D76-AF4C-6839ED1D2EF4}" dt="2023-05-23T18:05:35.658" v="2065"/>
          <ac:grpSpMkLst>
            <pc:docMk/>
            <pc:sldMk cId="2785224284" sldId="289"/>
            <ac:grpSpMk id="12" creationId="{8A0FAFCA-5C96-453B-83B7-A9AEF7F18960}"/>
          </ac:grpSpMkLst>
        </pc:grpChg>
        <pc:grpChg chg="add">
          <ac:chgData name="Elliot Wareham" userId="94b64dbb-a8ef-404c-a1f6-8487ea9342e2" providerId="ADAL" clId="{72DF2100-15F4-4D76-AF4C-6839ED1D2EF4}" dt="2023-05-23T18:08:57.788" v="2209" actId="26606"/>
          <ac:grpSpMkLst>
            <pc:docMk/>
            <pc:sldMk cId="2785224284" sldId="289"/>
            <ac:grpSpMk id="17" creationId="{CD0398DD-AD75-4E2B-A3C6-35073082A8B4}"/>
          </ac:grpSpMkLst>
        </pc:grpChg>
        <pc:grpChg chg="del">
          <ac:chgData name="Elliot Wareham" userId="94b64dbb-a8ef-404c-a1f6-8487ea9342e2" providerId="ADAL" clId="{72DF2100-15F4-4D76-AF4C-6839ED1D2EF4}" dt="2023-05-23T18:05:35.658" v="2065"/>
          <ac:grpSpMkLst>
            <pc:docMk/>
            <pc:sldMk cId="2785224284" sldId="289"/>
            <ac:grpSpMk id="18" creationId="{CD0398DD-AD75-4E2B-A3C6-35073082A8B4}"/>
          </ac:grpSpMkLst>
        </pc:grpChg>
      </pc:sldChg>
      <pc:sldChg chg="addSp delSp modSp add mod setBg delDesignElem modNotesTx">
        <pc:chgData name="Elliot Wareham" userId="94b64dbb-a8ef-404c-a1f6-8487ea9342e2" providerId="ADAL" clId="{72DF2100-15F4-4D76-AF4C-6839ED1D2EF4}" dt="2023-05-24T18:33:22.521" v="2862" actId="1076"/>
        <pc:sldMkLst>
          <pc:docMk/>
          <pc:sldMk cId="998978777" sldId="290"/>
        </pc:sldMkLst>
        <pc:spChg chg="mod">
          <ac:chgData name="Elliot Wareham" userId="94b64dbb-a8ef-404c-a1f6-8487ea9342e2" providerId="ADAL" clId="{72DF2100-15F4-4D76-AF4C-6839ED1D2EF4}" dt="2023-05-24T18:33:20.356" v="2861" actId="1076"/>
          <ac:spMkLst>
            <pc:docMk/>
            <pc:sldMk cId="998978777" sldId="290"/>
            <ac:spMk id="2" creationId="{D94058D7-C264-A1B6-CC0C-4A9CEC5D0AFD}"/>
          </ac:spMkLst>
        </pc:spChg>
        <pc:spChg chg="mod">
          <ac:chgData name="Elliot Wareham" userId="94b64dbb-a8ef-404c-a1f6-8487ea9342e2" providerId="ADAL" clId="{72DF2100-15F4-4D76-AF4C-6839ED1D2EF4}" dt="2023-05-24T18:33:22.521" v="2862" actId="1076"/>
          <ac:spMkLst>
            <pc:docMk/>
            <pc:sldMk cId="998978777" sldId="290"/>
            <ac:spMk id="3" creationId="{5FCB3289-1BD1-A947-0C72-C5193B8825E6}"/>
          </ac:spMkLst>
        </pc:spChg>
        <pc:spChg chg="add">
          <ac:chgData name="Elliot Wareham" userId="94b64dbb-a8ef-404c-a1f6-8487ea9342e2" providerId="ADAL" clId="{72DF2100-15F4-4D76-AF4C-6839ED1D2EF4}" dt="2023-05-24T13:42:55.176" v="2705" actId="26606"/>
          <ac:spMkLst>
            <pc:docMk/>
            <pc:sldMk cId="998978777" sldId="290"/>
            <ac:spMk id="8" creationId="{43C823D3-D619-407C-89E0-C6F6B1E7A42A}"/>
          </ac:spMkLst>
        </pc:spChg>
        <pc:spChg chg="add">
          <ac:chgData name="Elliot Wareham" userId="94b64dbb-a8ef-404c-a1f6-8487ea9342e2" providerId="ADAL" clId="{72DF2100-15F4-4D76-AF4C-6839ED1D2EF4}" dt="2023-05-24T13:42:55.176" v="2705" actId="26606"/>
          <ac:spMkLst>
            <pc:docMk/>
            <pc:sldMk cId="998978777" sldId="290"/>
            <ac:spMk id="10" creationId="{047F8E3E-2FFA-4A0F-B3C7-E57ADDCFB415}"/>
          </ac:spMkLst>
        </pc:spChg>
        <pc:spChg chg="del">
          <ac:chgData name="Elliot Wareham" userId="94b64dbb-a8ef-404c-a1f6-8487ea9342e2" providerId="ADAL" clId="{72DF2100-15F4-4D76-AF4C-6839ED1D2EF4}" dt="2023-05-23T18:05:49.948" v="2079"/>
          <ac:spMkLst>
            <pc:docMk/>
            <pc:sldMk cId="998978777" sldId="290"/>
            <ac:spMk id="43" creationId="{FA3C7DEA-BCC2-4295-8850-147993296189}"/>
          </ac:spMkLst>
        </pc:spChg>
        <pc:spChg chg="del">
          <ac:chgData name="Elliot Wareham" userId="94b64dbb-a8ef-404c-a1f6-8487ea9342e2" providerId="ADAL" clId="{72DF2100-15F4-4D76-AF4C-6839ED1D2EF4}" dt="2023-05-23T18:05:49.948" v="2079"/>
          <ac:spMkLst>
            <pc:docMk/>
            <pc:sldMk cId="998978777" sldId="290"/>
            <ac:spMk id="44" creationId="{C289949D-B9F6-468A-86FE-2694DC5AE773}"/>
          </ac:spMkLst>
        </pc:spChg>
        <pc:grpChg chg="add">
          <ac:chgData name="Elliot Wareham" userId="94b64dbb-a8ef-404c-a1f6-8487ea9342e2" providerId="ADAL" clId="{72DF2100-15F4-4D76-AF4C-6839ED1D2EF4}" dt="2023-05-24T13:42:55.176" v="2705" actId="26606"/>
          <ac:grpSpMkLst>
            <pc:docMk/>
            <pc:sldMk cId="998978777" sldId="290"/>
            <ac:grpSpMk id="12" creationId="{33D939F1-7ABE-4D0E-946A-43F37F556AFD}"/>
          </ac:grpSpMkLst>
        </pc:grpChg>
        <pc:grpChg chg="add">
          <ac:chgData name="Elliot Wareham" userId="94b64dbb-a8ef-404c-a1f6-8487ea9342e2" providerId="ADAL" clId="{72DF2100-15F4-4D76-AF4C-6839ED1D2EF4}" dt="2023-05-24T13:42:55.176" v="2705" actId="26606"/>
          <ac:grpSpMkLst>
            <pc:docMk/>
            <pc:sldMk cId="998978777" sldId="290"/>
            <ac:grpSpMk id="18" creationId="{9DB3963A-4187-4A72-9DA4-CA6BADE22931}"/>
          </ac:grpSpMkLst>
        </pc:grpChg>
        <pc:grpChg chg="del">
          <ac:chgData name="Elliot Wareham" userId="94b64dbb-a8ef-404c-a1f6-8487ea9342e2" providerId="ADAL" clId="{72DF2100-15F4-4D76-AF4C-6839ED1D2EF4}" dt="2023-05-23T18:05:49.948" v="2079"/>
          <ac:grpSpMkLst>
            <pc:docMk/>
            <pc:sldMk cId="998978777" sldId="290"/>
            <ac:grpSpMk id="45" creationId="{E4DF0958-0C87-4C28-9554-2FADC788C2B1}"/>
          </ac:grpSpMkLst>
        </pc:grpChg>
        <pc:picChg chg="del mod">
          <ac:chgData name="Elliot Wareham" userId="94b64dbb-a8ef-404c-a1f6-8487ea9342e2" providerId="ADAL" clId="{72DF2100-15F4-4D76-AF4C-6839ED1D2EF4}" dt="2023-05-23T18:05:53.834" v="2081" actId="478"/>
          <ac:picMkLst>
            <pc:docMk/>
            <pc:sldMk cId="998978777" sldId="290"/>
            <ac:picMk id="4" creationId="{17F13505-1EC1-697C-D96A-F1A02D6FE3D5}"/>
          </ac:picMkLst>
        </pc:picChg>
      </pc:sldChg>
      <pc:sldChg chg="addSp delSp modSp add mod setBg delDesignElem">
        <pc:chgData name="Elliot Wareham" userId="94b64dbb-a8ef-404c-a1f6-8487ea9342e2" providerId="ADAL" clId="{72DF2100-15F4-4D76-AF4C-6839ED1D2EF4}" dt="2023-05-24T13:45:43.555" v="2713" actId="1076"/>
        <pc:sldMkLst>
          <pc:docMk/>
          <pc:sldMk cId="3388882820" sldId="291"/>
        </pc:sldMkLst>
        <pc:spChg chg="mod">
          <ac:chgData name="Elliot Wareham" userId="94b64dbb-a8ef-404c-a1f6-8487ea9342e2" providerId="ADAL" clId="{72DF2100-15F4-4D76-AF4C-6839ED1D2EF4}" dt="2023-05-23T18:15:14.668" v="2534" actId="27636"/>
          <ac:spMkLst>
            <pc:docMk/>
            <pc:sldMk cId="3388882820" sldId="291"/>
            <ac:spMk id="2" creationId="{D94058D7-C264-A1B6-CC0C-4A9CEC5D0AFD}"/>
          </ac:spMkLst>
        </pc:spChg>
        <pc:spChg chg="mod">
          <ac:chgData name="Elliot Wareham" userId="94b64dbb-a8ef-404c-a1f6-8487ea9342e2" providerId="ADAL" clId="{72DF2100-15F4-4D76-AF4C-6839ED1D2EF4}" dt="2023-05-23T18:15:17.634" v="2535" actId="20577"/>
          <ac:spMkLst>
            <pc:docMk/>
            <pc:sldMk cId="3388882820" sldId="291"/>
            <ac:spMk id="3" creationId="{5FCB3289-1BD1-A947-0C72-C5193B8825E6}"/>
          </ac:spMkLst>
        </pc:spChg>
        <pc:spChg chg="del">
          <ac:chgData name="Elliot Wareham" userId="94b64dbb-a8ef-404c-a1f6-8487ea9342e2" providerId="ADAL" clId="{72DF2100-15F4-4D76-AF4C-6839ED1D2EF4}" dt="2023-05-23T18:14:53.011" v="2473"/>
          <ac:spMkLst>
            <pc:docMk/>
            <pc:sldMk cId="3388882820" sldId="291"/>
            <ac:spMk id="43" creationId="{FA3C7DEA-BCC2-4295-8850-147993296189}"/>
          </ac:spMkLst>
        </pc:spChg>
        <pc:spChg chg="del">
          <ac:chgData name="Elliot Wareham" userId="94b64dbb-a8ef-404c-a1f6-8487ea9342e2" providerId="ADAL" clId="{72DF2100-15F4-4D76-AF4C-6839ED1D2EF4}" dt="2023-05-23T18:14:53.011" v="2473"/>
          <ac:spMkLst>
            <pc:docMk/>
            <pc:sldMk cId="3388882820" sldId="291"/>
            <ac:spMk id="44" creationId="{C289949D-B9F6-468A-86FE-2694DC5AE773}"/>
          </ac:spMkLst>
        </pc:spChg>
        <pc:grpChg chg="del">
          <ac:chgData name="Elliot Wareham" userId="94b64dbb-a8ef-404c-a1f6-8487ea9342e2" providerId="ADAL" clId="{72DF2100-15F4-4D76-AF4C-6839ED1D2EF4}" dt="2023-05-23T18:14:53.011" v="2473"/>
          <ac:grpSpMkLst>
            <pc:docMk/>
            <pc:sldMk cId="3388882820" sldId="291"/>
            <ac:grpSpMk id="45" creationId="{E4DF0958-0C87-4C28-9554-2FADC788C2B1}"/>
          </ac:grpSpMkLst>
        </pc:grpChg>
        <pc:picChg chg="del">
          <ac:chgData name="Elliot Wareham" userId="94b64dbb-a8ef-404c-a1f6-8487ea9342e2" providerId="ADAL" clId="{72DF2100-15F4-4D76-AF4C-6839ED1D2EF4}" dt="2023-05-23T18:14:55.075" v="2474" actId="478"/>
          <ac:picMkLst>
            <pc:docMk/>
            <pc:sldMk cId="3388882820" sldId="291"/>
            <ac:picMk id="4" creationId="{17F13505-1EC1-697C-D96A-F1A02D6FE3D5}"/>
          </ac:picMkLst>
        </pc:picChg>
        <pc:picChg chg="add mod">
          <ac:chgData name="Elliot Wareham" userId="94b64dbb-a8ef-404c-a1f6-8487ea9342e2" providerId="ADAL" clId="{72DF2100-15F4-4D76-AF4C-6839ED1D2EF4}" dt="2023-05-24T13:45:43.555" v="2713" actId="1076"/>
          <ac:picMkLst>
            <pc:docMk/>
            <pc:sldMk cId="3388882820" sldId="291"/>
            <ac:picMk id="6" creationId="{4DD25698-A581-04D2-F724-6FBFA1ADAF00}"/>
          </ac:picMkLst>
        </pc:picChg>
      </pc:sldChg>
      <pc:sldChg chg="addSp delSp modSp new mod setBg">
        <pc:chgData name="Elliot Wareham" userId="94b64dbb-a8ef-404c-a1f6-8487ea9342e2" providerId="ADAL" clId="{72DF2100-15F4-4D76-AF4C-6839ED1D2EF4}" dt="2023-05-24T18:14:12.475" v="2803" actId="26606"/>
        <pc:sldMkLst>
          <pc:docMk/>
          <pc:sldMk cId="672097758" sldId="292"/>
        </pc:sldMkLst>
        <pc:spChg chg="add del">
          <ac:chgData name="Elliot Wareham" userId="94b64dbb-a8ef-404c-a1f6-8487ea9342e2" providerId="ADAL" clId="{72DF2100-15F4-4D76-AF4C-6839ED1D2EF4}" dt="2023-05-24T18:14:12.475" v="2803" actId="26606"/>
          <ac:spMkLst>
            <pc:docMk/>
            <pc:sldMk cId="672097758" sldId="292"/>
            <ac:spMk id="2" creationId="{C012439C-FAFE-A2FF-E63C-569A503E8838}"/>
          </ac:spMkLst>
        </pc:spChg>
        <pc:spChg chg="add del">
          <ac:chgData name="Elliot Wareham" userId="94b64dbb-a8ef-404c-a1f6-8487ea9342e2" providerId="ADAL" clId="{72DF2100-15F4-4D76-AF4C-6839ED1D2EF4}" dt="2023-05-24T18:14:12.475" v="2803" actId="26606"/>
          <ac:spMkLst>
            <pc:docMk/>
            <pc:sldMk cId="672097758" sldId="292"/>
            <ac:spMk id="3" creationId="{6DE3DC4F-4E4B-ACFD-6E9E-1CADCBDD84DE}"/>
          </ac:spMkLst>
        </pc:spChg>
        <pc:spChg chg="add del">
          <ac:chgData name="Elliot Wareham" userId="94b64dbb-a8ef-404c-a1f6-8487ea9342e2" providerId="ADAL" clId="{72DF2100-15F4-4D76-AF4C-6839ED1D2EF4}" dt="2023-05-24T18:14:06.174" v="2800" actId="26606"/>
          <ac:spMkLst>
            <pc:docMk/>
            <pc:sldMk cId="672097758" sldId="292"/>
            <ac:spMk id="9" creationId="{AB8C311F-7253-4AED-9701-7FC0708C41C7}"/>
          </ac:spMkLst>
        </pc:spChg>
        <pc:spChg chg="add del">
          <ac:chgData name="Elliot Wareham" userId="94b64dbb-a8ef-404c-a1f6-8487ea9342e2" providerId="ADAL" clId="{72DF2100-15F4-4D76-AF4C-6839ED1D2EF4}" dt="2023-05-24T18:14:06.174" v="2800" actId="26606"/>
          <ac:spMkLst>
            <pc:docMk/>
            <pc:sldMk cId="672097758" sldId="292"/>
            <ac:spMk id="11" creationId="{E2384209-CB15-4CDF-9D31-C44FD9A3F20D}"/>
          </ac:spMkLst>
        </pc:spChg>
        <pc:spChg chg="add del">
          <ac:chgData name="Elliot Wareham" userId="94b64dbb-a8ef-404c-a1f6-8487ea9342e2" providerId="ADAL" clId="{72DF2100-15F4-4D76-AF4C-6839ED1D2EF4}" dt="2023-05-24T18:14:06.174" v="2800" actId="26606"/>
          <ac:spMkLst>
            <pc:docMk/>
            <pc:sldMk cId="672097758" sldId="292"/>
            <ac:spMk id="13" creationId="{2633B3B5-CC90-43F0-8714-D31D1F3F0209}"/>
          </ac:spMkLst>
        </pc:spChg>
        <pc:spChg chg="add del">
          <ac:chgData name="Elliot Wareham" userId="94b64dbb-a8ef-404c-a1f6-8487ea9342e2" providerId="ADAL" clId="{72DF2100-15F4-4D76-AF4C-6839ED1D2EF4}" dt="2023-05-24T18:14:06.174" v="2800" actId="26606"/>
          <ac:spMkLst>
            <pc:docMk/>
            <pc:sldMk cId="672097758" sldId="292"/>
            <ac:spMk id="15" creationId="{A8D57A06-A426-446D-B02C-A2DC6B62E45E}"/>
          </ac:spMkLst>
        </pc:spChg>
        <pc:spChg chg="add del">
          <ac:chgData name="Elliot Wareham" userId="94b64dbb-a8ef-404c-a1f6-8487ea9342e2" providerId="ADAL" clId="{72DF2100-15F4-4D76-AF4C-6839ED1D2EF4}" dt="2023-05-24T18:14:12.473" v="2802" actId="26606"/>
          <ac:spMkLst>
            <pc:docMk/>
            <pc:sldMk cId="672097758" sldId="292"/>
            <ac:spMk id="17" creationId="{8950AD4C-6AF3-49F8-94E1-DBCAFB39478B}"/>
          </ac:spMkLst>
        </pc:spChg>
        <pc:spChg chg="add del">
          <ac:chgData name="Elliot Wareham" userId="94b64dbb-a8ef-404c-a1f6-8487ea9342e2" providerId="ADAL" clId="{72DF2100-15F4-4D76-AF4C-6839ED1D2EF4}" dt="2023-05-24T18:14:12.473" v="2802" actId="26606"/>
          <ac:spMkLst>
            <pc:docMk/>
            <pc:sldMk cId="672097758" sldId="292"/>
            <ac:spMk id="18" creationId="{2F0E00C3-4613-415F-BE3A-78FBAD9061C0}"/>
          </ac:spMkLst>
        </pc:spChg>
        <pc:spChg chg="add del">
          <ac:chgData name="Elliot Wareham" userId="94b64dbb-a8ef-404c-a1f6-8487ea9342e2" providerId="ADAL" clId="{72DF2100-15F4-4D76-AF4C-6839ED1D2EF4}" dt="2023-05-24T18:14:12.473" v="2802" actId="26606"/>
          <ac:spMkLst>
            <pc:docMk/>
            <pc:sldMk cId="672097758" sldId="292"/>
            <ac:spMk id="19" creationId="{8DBEAE55-3EA1-41D7-A212-5F7D8986C1F2}"/>
          </ac:spMkLst>
        </pc:spChg>
        <pc:spChg chg="add del">
          <ac:chgData name="Elliot Wareham" userId="94b64dbb-a8ef-404c-a1f6-8487ea9342e2" providerId="ADAL" clId="{72DF2100-15F4-4D76-AF4C-6839ED1D2EF4}" dt="2023-05-24T18:14:12.473" v="2802" actId="26606"/>
          <ac:spMkLst>
            <pc:docMk/>
            <pc:sldMk cId="672097758" sldId="292"/>
            <ac:spMk id="20" creationId="{CFC5F0E7-644F-4101-BE72-12825CF537E7}"/>
          </ac:spMkLst>
        </pc:spChg>
        <pc:picChg chg="add mod">
          <ac:chgData name="Elliot Wareham" userId="94b64dbb-a8ef-404c-a1f6-8487ea9342e2" providerId="ADAL" clId="{72DF2100-15F4-4D76-AF4C-6839ED1D2EF4}" dt="2023-05-24T18:14:12.475" v="2803" actId="26606"/>
          <ac:picMkLst>
            <pc:docMk/>
            <pc:sldMk cId="672097758" sldId="292"/>
            <ac:picMk id="4" creationId="{045E7C08-A405-6AD7-440A-6671D5F81826}"/>
          </ac:picMkLst>
        </pc:picChg>
      </pc:sldChg>
    </pc:docChg>
  </pc:docChgLst>
  <pc:docChgLst>
    <pc:chgData name="Richard Donovan" userId="S::rdonovan@nvcogct.gov::31b5f01d-b5e7-42e9-b5fc-efcbc7ddf75f" providerId="AD" clId="Web-{FC4775E6-C39E-4901-B8F8-7160777AD19B}"/>
    <pc:docChg chg="mod">
      <pc:chgData name="Richard Donovan" userId="S::rdonovan@nvcogct.gov::31b5f01d-b5e7-42e9-b5fc-efcbc7ddf75f" providerId="AD" clId="Web-{FC4775E6-C39E-4901-B8F8-7160777AD19B}" dt="2023-03-05T17:21:03.508" v="1"/>
      <pc:docMkLst>
        <pc:docMk/>
      </pc:docMkLst>
      <pc:sldChg chg="addCm">
        <pc:chgData name="Richard Donovan" userId="S::rdonovan@nvcogct.gov::31b5f01d-b5e7-42e9-b5fc-efcbc7ddf75f" providerId="AD" clId="Web-{FC4775E6-C39E-4901-B8F8-7160777AD19B}" dt="2023-03-05T17:21:03.508" v="1"/>
        <pc:sldMkLst>
          <pc:docMk/>
          <pc:sldMk cId="1769391861" sldId="270"/>
        </pc:sldMkLst>
        <pc:extLst>
          <p:ext xmlns:p="http://schemas.openxmlformats.org/presentationml/2006/main" uri="{D6D511B9-2390-475A-947B-AFAB55BFBCF1}">
            <pc226:cmChg xmlns:pc226="http://schemas.microsoft.com/office/powerpoint/2022/06/main/command" chg="add">
              <pc226:chgData name="Richard Donovan" userId="S::rdonovan@nvcogct.gov::31b5f01d-b5e7-42e9-b5fc-efcbc7ddf75f" providerId="AD" clId="Web-{FC4775E6-C39E-4901-B8F8-7160777AD19B}" dt="2023-03-05T17:21:03.508" v="1"/>
              <pc2:cmMkLst xmlns:pc2="http://schemas.microsoft.com/office/powerpoint/2019/9/main/command">
                <pc:docMk/>
                <pc:sldMk cId="1769391861" sldId="270"/>
                <pc2:cmMk id="{2B2B6326-733D-438A-B465-8193BBA02493}"/>
              </pc2:cmMkLst>
            </pc226:cmChg>
          </p:ext>
        </pc:extLst>
      </pc:sldChg>
    </pc:docChg>
  </pc:docChgLst>
  <pc:docChgLst>
    <pc:chgData name="Richard Donovan" userId="S::rdonovan@nvcogct.gov::31b5f01d-b5e7-42e9-b5fc-efcbc7ddf75f" providerId="AD" clId="Web-{BD994B51-57AE-4FF6-9003-6697B94D843C}"/>
    <pc:docChg chg="modSld">
      <pc:chgData name="Richard Donovan" userId="S::rdonovan@nvcogct.gov::31b5f01d-b5e7-42e9-b5fc-efcbc7ddf75f" providerId="AD" clId="Web-{BD994B51-57AE-4FF6-9003-6697B94D843C}" dt="2023-05-23T17:45:24.388" v="1" actId="1076"/>
      <pc:docMkLst>
        <pc:docMk/>
      </pc:docMkLst>
      <pc:sldChg chg="modSp">
        <pc:chgData name="Richard Donovan" userId="S::rdonovan@nvcogct.gov::31b5f01d-b5e7-42e9-b5fc-efcbc7ddf75f" providerId="AD" clId="Web-{BD994B51-57AE-4FF6-9003-6697B94D843C}" dt="2023-05-23T17:45:24.388" v="1" actId="1076"/>
        <pc:sldMkLst>
          <pc:docMk/>
          <pc:sldMk cId="1435892876" sldId="274"/>
        </pc:sldMkLst>
        <pc:picChg chg="mod">
          <ac:chgData name="Richard Donovan" userId="S::rdonovan@nvcogct.gov::31b5f01d-b5e7-42e9-b5fc-efcbc7ddf75f" providerId="AD" clId="Web-{BD994B51-57AE-4FF6-9003-6697B94D843C}" dt="2023-05-23T17:45:24.388" v="1" actId="1076"/>
          <ac:picMkLst>
            <pc:docMk/>
            <pc:sldMk cId="1435892876" sldId="274"/>
            <ac:picMk id="4" creationId="{E2FA891F-2E78-F623-5A06-1C480A1B835A}"/>
          </ac:picMkLst>
        </pc:picChg>
      </pc:sldChg>
    </pc:docChg>
  </pc:docChgLst>
</pc:chgInfo>
</file>

<file path=ppt/comments/modernComment_10E_6976C6F5.xml><?xml version="1.0" encoding="utf-8"?>
<p188:cmLst xmlns:a="http://schemas.openxmlformats.org/drawingml/2006/main" xmlns:r="http://schemas.openxmlformats.org/officeDocument/2006/relationships" xmlns:p188="http://schemas.microsoft.com/office/powerpoint/2018/8/main">
  <p188:cm id="{2B2B6326-733D-438A-B465-8193BBA02493}" authorId="{683470CD-5424-BAA9-09AB-579BDBA90766}" status="resolved" created="2023-03-05T17:21:03.508" complete="100000">
    <ac:txMkLst xmlns:ac="http://schemas.microsoft.com/office/drawing/2013/main/command">
      <pc:docMk xmlns:pc="http://schemas.microsoft.com/office/powerpoint/2013/main/command"/>
      <pc:sldMk xmlns:pc="http://schemas.microsoft.com/office/powerpoint/2013/main/command" cId="1769391861" sldId="270"/>
      <ac:spMk id="3" creationId="{5FCB3289-1BD1-A947-0C72-C5193B8825E6}"/>
      <ac:txMk cp="13">
        <ac:context len="424" hash="4170521393"/>
      </ac:txMk>
    </ac:txMkLst>
    <p188:pos x="1433763" y="300789"/>
    <p188:txBody>
      <a:bodyPr/>
      <a:lstStyle/>
      <a:p>
        <a:r>
          <a:rPr lang="en-US"/>
          <a:t>I'd say "in partnership with" or "in support of"</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EFE24D-E981-460E-B981-FDA2B5CA984A}"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5E78DB0-6303-4675-9BAB-3913456A7901}">
      <dgm:prSet/>
      <dgm:spPr/>
      <dgm:t>
        <a:bodyPr/>
        <a:lstStyle/>
        <a:p>
          <a:r>
            <a:rPr lang="en-US"/>
            <a:t>Introduction</a:t>
          </a:r>
        </a:p>
      </dgm:t>
    </dgm:pt>
    <dgm:pt modelId="{3EC014AF-9EAC-41B0-A71C-E8FA5E290077}" type="parTrans" cxnId="{4E74327D-3F1B-456A-8E31-B069DFF2065C}">
      <dgm:prSet/>
      <dgm:spPr/>
      <dgm:t>
        <a:bodyPr/>
        <a:lstStyle/>
        <a:p>
          <a:endParaRPr lang="en-US"/>
        </a:p>
      </dgm:t>
    </dgm:pt>
    <dgm:pt modelId="{BD814CA3-0F5C-4A97-8126-3E2B3816E036}" type="sibTrans" cxnId="{4E74327D-3F1B-456A-8E31-B069DFF2065C}">
      <dgm:prSet/>
      <dgm:spPr/>
      <dgm:t>
        <a:bodyPr/>
        <a:lstStyle/>
        <a:p>
          <a:endParaRPr lang="en-US"/>
        </a:p>
      </dgm:t>
    </dgm:pt>
    <dgm:pt modelId="{C61480E4-77EF-49E4-8836-A3FCBD8BB910}">
      <dgm:prSet/>
      <dgm:spPr/>
      <dgm:t>
        <a:bodyPr/>
        <a:lstStyle/>
        <a:p>
          <a:r>
            <a:rPr lang="en-US"/>
            <a:t>Project Background</a:t>
          </a:r>
        </a:p>
      </dgm:t>
    </dgm:pt>
    <dgm:pt modelId="{854BC84F-DFEB-48D7-A4E4-2AB6446A45D1}" type="parTrans" cxnId="{AB6E88BA-3E4E-4A68-8B0B-81EEB2C501D4}">
      <dgm:prSet/>
      <dgm:spPr/>
      <dgm:t>
        <a:bodyPr/>
        <a:lstStyle/>
        <a:p>
          <a:endParaRPr lang="en-US"/>
        </a:p>
      </dgm:t>
    </dgm:pt>
    <dgm:pt modelId="{3B481CBF-EEB8-4C67-9CA5-E22ABD1A6176}" type="sibTrans" cxnId="{AB6E88BA-3E4E-4A68-8B0B-81EEB2C501D4}">
      <dgm:prSet/>
      <dgm:spPr/>
      <dgm:t>
        <a:bodyPr/>
        <a:lstStyle/>
        <a:p>
          <a:endParaRPr lang="en-US"/>
        </a:p>
      </dgm:t>
    </dgm:pt>
    <dgm:pt modelId="{A7A5687B-82E5-4B2B-9A3D-26498C30189F}">
      <dgm:prSet/>
      <dgm:spPr/>
      <dgm:t>
        <a:bodyPr/>
        <a:lstStyle/>
        <a:p>
          <a:r>
            <a:rPr lang="en-US"/>
            <a:t>Study Process</a:t>
          </a:r>
        </a:p>
      </dgm:t>
    </dgm:pt>
    <dgm:pt modelId="{30854FC6-E629-4908-8472-82195F3B4991}" type="parTrans" cxnId="{5B02B7F8-6ADC-4F91-BC63-7BD68801944A}">
      <dgm:prSet/>
      <dgm:spPr/>
      <dgm:t>
        <a:bodyPr/>
        <a:lstStyle/>
        <a:p>
          <a:endParaRPr lang="en-US"/>
        </a:p>
      </dgm:t>
    </dgm:pt>
    <dgm:pt modelId="{22D6FB9A-6A69-4FFE-B2EA-91CB9EE8265E}" type="sibTrans" cxnId="{5B02B7F8-6ADC-4F91-BC63-7BD68801944A}">
      <dgm:prSet/>
      <dgm:spPr/>
      <dgm:t>
        <a:bodyPr/>
        <a:lstStyle/>
        <a:p>
          <a:endParaRPr lang="en-US"/>
        </a:p>
      </dgm:t>
    </dgm:pt>
    <dgm:pt modelId="{C8E99609-9C97-4205-9DC3-818AC4110A1D}">
      <dgm:prSet/>
      <dgm:spPr/>
      <dgm:t>
        <a:bodyPr/>
        <a:lstStyle/>
        <a:p>
          <a:r>
            <a:rPr lang="en-US"/>
            <a:t>Routing Recommendations</a:t>
          </a:r>
        </a:p>
      </dgm:t>
    </dgm:pt>
    <dgm:pt modelId="{9DCF0B6F-6270-4AC1-959F-38728E8FE3E7}" type="parTrans" cxnId="{E3FF27DE-8E44-4103-BB81-ECADC5B3F155}">
      <dgm:prSet/>
      <dgm:spPr/>
      <dgm:t>
        <a:bodyPr/>
        <a:lstStyle/>
        <a:p>
          <a:endParaRPr lang="en-US"/>
        </a:p>
      </dgm:t>
    </dgm:pt>
    <dgm:pt modelId="{9156BD37-A88F-4C04-8D22-35BFF9FCC587}" type="sibTrans" cxnId="{E3FF27DE-8E44-4103-BB81-ECADC5B3F155}">
      <dgm:prSet/>
      <dgm:spPr/>
      <dgm:t>
        <a:bodyPr/>
        <a:lstStyle/>
        <a:p>
          <a:endParaRPr lang="en-US"/>
        </a:p>
      </dgm:t>
    </dgm:pt>
    <dgm:pt modelId="{A4927393-A634-47CD-BB53-E858210ED52D}">
      <dgm:prSet/>
      <dgm:spPr/>
      <dgm:t>
        <a:bodyPr/>
        <a:lstStyle/>
        <a:p>
          <a:r>
            <a:rPr lang="en-US"/>
            <a:t>Implementation Strategies</a:t>
          </a:r>
        </a:p>
      </dgm:t>
    </dgm:pt>
    <dgm:pt modelId="{666902BE-A63D-4AAA-AE71-C3C7C98C1334}" type="parTrans" cxnId="{528FC951-F413-4BC9-ACC9-192CECE496BF}">
      <dgm:prSet/>
      <dgm:spPr/>
      <dgm:t>
        <a:bodyPr/>
        <a:lstStyle/>
        <a:p>
          <a:endParaRPr lang="en-US"/>
        </a:p>
      </dgm:t>
    </dgm:pt>
    <dgm:pt modelId="{D5FB3CAE-36D3-44DA-8CC9-0B7F22748741}" type="sibTrans" cxnId="{528FC951-F413-4BC9-ACC9-192CECE496BF}">
      <dgm:prSet/>
      <dgm:spPr/>
      <dgm:t>
        <a:bodyPr/>
        <a:lstStyle/>
        <a:p>
          <a:endParaRPr lang="en-US"/>
        </a:p>
      </dgm:t>
    </dgm:pt>
    <dgm:pt modelId="{F649D89B-6075-4826-8ED5-A574A5E386A7}">
      <dgm:prSet/>
      <dgm:spPr/>
      <dgm:t>
        <a:bodyPr/>
        <a:lstStyle/>
        <a:p>
          <a:r>
            <a:rPr lang="en-US"/>
            <a:t>Public Comment</a:t>
          </a:r>
        </a:p>
      </dgm:t>
    </dgm:pt>
    <dgm:pt modelId="{B884DBCC-1508-4949-9A4B-FEAE221587BB}" type="parTrans" cxnId="{587D6EEA-A29D-4306-9EFA-83174FDF1C14}">
      <dgm:prSet/>
      <dgm:spPr/>
      <dgm:t>
        <a:bodyPr/>
        <a:lstStyle/>
        <a:p>
          <a:endParaRPr lang="en-US"/>
        </a:p>
      </dgm:t>
    </dgm:pt>
    <dgm:pt modelId="{6455D646-1DAB-4B73-BD56-F8FF68F5261B}" type="sibTrans" cxnId="{587D6EEA-A29D-4306-9EFA-83174FDF1C14}">
      <dgm:prSet/>
      <dgm:spPr/>
      <dgm:t>
        <a:bodyPr/>
        <a:lstStyle/>
        <a:p>
          <a:endParaRPr lang="en-US"/>
        </a:p>
      </dgm:t>
    </dgm:pt>
    <dgm:pt modelId="{04B05950-83D8-41C2-8FDD-85C9104A9897}" type="pres">
      <dgm:prSet presAssocID="{FEEFE24D-E981-460E-B981-FDA2B5CA984A}" presName="root" presStyleCnt="0">
        <dgm:presLayoutVars>
          <dgm:dir/>
          <dgm:resizeHandles val="exact"/>
        </dgm:presLayoutVars>
      </dgm:prSet>
      <dgm:spPr/>
    </dgm:pt>
    <dgm:pt modelId="{87DC0954-BD0D-4A4C-B2F1-CCB80707BC59}" type="pres">
      <dgm:prSet presAssocID="{25E78DB0-6303-4675-9BAB-3913456A7901}" presName="compNode" presStyleCnt="0"/>
      <dgm:spPr/>
    </dgm:pt>
    <dgm:pt modelId="{8F99CC00-BCE1-4A91-9B05-DA7CA2C4B286}" type="pres">
      <dgm:prSet presAssocID="{25E78DB0-6303-4675-9BAB-3913456A7901}" presName="bgRect" presStyleLbl="bgShp" presStyleIdx="0" presStyleCnt="6"/>
      <dgm:spPr/>
    </dgm:pt>
    <dgm:pt modelId="{471CEC08-0C8B-4F9A-BED9-6BD45155379C}" type="pres">
      <dgm:prSet presAssocID="{25E78DB0-6303-4675-9BAB-3913456A790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ke"/>
        </a:ext>
      </dgm:extLst>
    </dgm:pt>
    <dgm:pt modelId="{E8BB6800-D22B-4D60-858B-A64F2D5F2D01}" type="pres">
      <dgm:prSet presAssocID="{25E78DB0-6303-4675-9BAB-3913456A7901}" presName="spaceRect" presStyleCnt="0"/>
      <dgm:spPr/>
    </dgm:pt>
    <dgm:pt modelId="{9C505DB4-34C7-423D-9A04-D1518BCFF9DC}" type="pres">
      <dgm:prSet presAssocID="{25E78DB0-6303-4675-9BAB-3913456A7901}" presName="parTx" presStyleLbl="revTx" presStyleIdx="0" presStyleCnt="6">
        <dgm:presLayoutVars>
          <dgm:chMax val="0"/>
          <dgm:chPref val="0"/>
        </dgm:presLayoutVars>
      </dgm:prSet>
      <dgm:spPr/>
    </dgm:pt>
    <dgm:pt modelId="{9C67CC62-8245-43E8-8AA2-FD7BD513323D}" type="pres">
      <dgm:prSet presAssocID="{BD814CA3-0F5C-4A97-8126-3E2B3816E036}" presName="sibTrans" presStyleCnt="0"/>
      <dgm:spPr/>
    </dgm:pt>
    <dgm:pt modelId="{C8D06368-7518-4121-B1BC-0BDD990F4086}" type="pres">
      <dgm:prSet presAssocID="{C61480E4-77EF-49E4-8836-A3FCBD8BB910}" presName="compNode" presStyleCnt="0"/>
      <dgm:spPr/>
    </dgm:pt>
    <dgm:pt modelId="{DB7825CB-6490-4BB6-ACB0-54939CFC3289}" type="pres">
      <dgm:prSet presAssocID="{C61480E4-77EF-49E4-8836-A3FCBD8BB910}" presName="bgRect" presStyleLbl="bgShp" presStyleIdx="1" presStyleCnt="6"/>
      <dgm:spPr/>
    </dgm:pt>
    <dgm:pt modelId="{302C9B3C-601E-4FDB-A555-0E3B20581A2B}" type="pres">
      <dgm:prSet presAssocID="{C61480E4-77EF-49E4-8836-A3FCBD8BB91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ghlight"/>
        </a:ext>
      </dgm:extLst>
    </dgm:pt>
    <dgm:pt modelId="{F375A2E9-BCBB-4FED-817A-A154AAE7DF71}" type="pres">
      <dgm:prSet presAssocID="{C61480E4-77EF-49E4-8836-A3FCBD8BB910}" presName="spaceRect" presStyleCnt="0"/>
      <dgm:spPr/>
    </dgm:pt>
    <dgm:pt modelId="{389A368E-48BF-49A8-BA42-DC1225E44B28}" type="pres">
      <dgm:prSet presAssocID="{C61480E4-77EF-49E4-8836-A3FCBD8BB910}" presName="parTx" presStyleLbl="revTx" presStyleIdx="1" presStyleCnt="6">
        <dgm:presLayoutVars>
          <dgm:chMax val="0"/>
          <dgm:chPref val="0"/>
        </dgm:presLayoutVars>
      </dgm:prSet>
      <dgm:spPr/>
    </dgm:pt>
    <dgm:pt modelId="{80BCF043-FDAF-4C80-AAB9-D37B68129302}" type="pres">
      <dgm:prSet presAssocID="{3B481CBF-EEB8-4C67-9CA5-E22ABD1A6176}" presName="sibTrans" presStyleCnt="0"/>
      <dgm:spPr/>
    </dgm:pt>
    <dgm:pt modelId="{D3762706-3BC2-42A0-90A5-887A5869778B}" type="pres">
      <dgm:prSet presAssocID="{A7A5687B-82E5-4B2B-9A3D-26498C30189F}" presName="compNode" presStyleCnt="0"/>
      <dgm:spPr/>
    </dgm:pt>
    <dgm:pt modelId="{34E51DB0-49C7-45A4-81AB-8DEA4E766E1D}" type="pres">
      <dgm:prSet presAssocID="{A7A5687B-82E5-4B2B-9A3D-26498C30189F}" presName="bgRect" presStyleLbl="bgShp" presStyleIdx="2" presStyleCnt="6"/>
      <dgm:spPr/>
    </dgm:pt>
    <dgm:pt modelId="{36D06783-1DFC-4437-BD6C-CB816C3075BA}" type="pres">
      <dgm:prSet presAssocID="{A7A5687B-82E5-4B2B-9A3D-26498C30189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ment Urgent"/>
        </a:ext>
      </dgm:extLst>
    </dgm:pt>
    <dgm:pt modelId="{5035DF1A-094D-448C-B46A-0ED909427F62}" type="pres">
      <dgm:prSet presAssocID="{A7A5687B-82E5-4B2B-9A3D-26498C30189F}" presName="spaceRect" presStyleCnt="0"/>
      <dgm:spPr/>
    </dgm:pt>
    <dgm:pt modelId="{9EF80980-D1F7-4538-86A7-A0C207EAE903}" type="pres">
      <dgm:prSet presAssocID="{A7A5687B-82E5-4B2B-9A3D-26498C30189F}" presName="parTx" presStyleLbl="revTx" presStyleIdx="2" presStyleCnt="6">
        <dgm:presLayoutVars>
          <dgm:chMax val="0"/>
          <dgm:chPref val="0"/>
        </dgm:presLayoutVars>
      </dgm:prSet>
      <dgm:spPr/>
    </dgm:pt>
    <dgm:pt modelId="{295E34BA-D14E-4B99-AC3C-2FEAB7DB56F7}" type="pres">
      <dgm:prSet presAssocID="{22D6FB9A-6A69-4FFE-B2EA-91CB9EE8265E}" presName="sibTrans" presStyleCnt="0"/>
      <dgm:spPr/>
    </dgm:pt>
    <dgm:pt modelId="{A8B0B840-CECB-4552-9AE3-FDC9EF976C49}" type="pres">
      <dgm:prSet presAssocID="{C8E99609-9C97-4205-9DC3-818AC4110A1D}" presName="compNode" presStyleCnt="0"/>
      <dgm:spPr/>
    </dgm:pt>
    <dgm:pt modelId="{8C254046-FA30-4CF7-B0A3-9DFA1EAB9E97}" type="pres">
      <dgm:prSet presAssocID="{C8E99609-9C97-4205-9DC3-818AC4110A1D}" presName="bgRect" presStyleLbl="bgShp" presStyleIdx="3" presStyleCnt="6"/>
      <dgm:spPr/>
    </dgm:pt>
    <dgm:pt modelId="{BBFABF61-221A-4D47-AF40-9A48D08FD4B6}" type="pres">
      <dgm:prSet presAssocID="{C8E99609-9C97-4205-9DC3-818AC4110A1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ngerprint"/>
        </a:ext>
      </dgm:extLst>
    </dgm:pt>
    <dgm:pt modelId="{CD9D0912-3E6B-4FE7-8ABC-957818BD2F85}" type="pres">
      <dgm:prSet presAssocID="{C8E99609-9C97-4205-9DC3-818AC4110A1D}" presName="spaceRect" presStyleCnt="0"/>
      <dgm:spPr/>
    </dgm:pt>
    <dgm:pt modelId="{9992FDB8-D850-4FD3-BAD8-C3C60B6D3939}" type="pres">
      <dgm:prSet presAssocID="{C8E99609-9C97-4205-9DC3-818AC4110A1D}" presName="parTx" presStyleLbl="revTx" presStyleIdx="3" presStyleCnt="6">
        <dgm:presLayoutVars>
          <dgm:chMax val="0"/>
          <dgm:chPref val="0"/>
        </dgm:presLayoutVars>
      </dgm:prSet>
      <dgm:spPr/>
    </dgm:pt>
    <dgm:pt modelId="{B7739222-D386-4071-AC8A-28B57FF46D72}" type="pres">
      <dgm:prSet presAssocID="{9156BD37-A88F-4C04-8D22-35BFF9FCC587}" presName="sibTrans" presStyleCnt="0"/>
      <dgm:spPr/>
    </dgm:pt>
    <dgm:pt modelId="{048E10B9-37AA-4E2E-8FED-65926AEC08B7}" type="pres">
      <dgm:prSet presAssocID="{A4927393-A634-47CD-BB53-E858210ED52D}" presName="compNode" presStyleCnt="0"/>
      <dgm:spPr/>
    </dgm:pt>
    <dgm:pt modelId="{39C8FA78-7000-4522-8CEE-3CE598E7E2B2}" type="pres">
      <dgm:prSet presAssocID="{A4927393-A634-47CD-BB53-E858210ED52D}" presName="bgRect" presStyleLbl="bgShp" presStyleIdx="4" presStyleCnt="6"/>
      <dgm:spPr/>
    </dgm:pt>
    <dgm:pt modelId="{96C7313D-B204-416C-B24C-E97D5B180E13}" type="pres">
      <dgm:prSet presAssocID="{A4927393-A634-47CD-BB53-E858210ED52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aptop Secure"/>
        </a:ext>
      </dgm:extLst>
    </dgm:pt>
    <dgm:pt modelId="{820D53A6-63EB-4CC4-8127-894861C6770E}" type="pres">
      <dgm:prSet presAssocID="{A4927393-A634-47CD-BB53-E858210ED52D}" presName="spaceRect" presStyleCnt="0"/>
      <dgm:spPr/>
    </dgm:pt>
    <dgm:pt modelId="{C3DCF476-802C-403B-87E7-8E56547F3F75}" type="pres">
      <dgm:prSet presAssocID="{A4927393-A634-47CD-BB53-E858210ED52D}" presName="parTx" presStyleLbl="revTx" presStyleIdx="4" presStyleCnt="6">
        <dgm:presLayoutVars>
          <dgm:chMax val="0"/>
          <dgm:chPref val="0"/>
        </dgm:presLayoutVars>
      </dgm:prSet>
      <dgm:spPr/>
    </dgm:pt>
    <dgm:pt modelId="{A4793F00-3C49-4AD6-8919-E802698DDC7D}" type="pres">
      <dgm:prSet presAssocID="{D5FB3CAE-36D3-44DA-8CC9-0B7F22748741}" presName="sibTrans" presStyleCnt="0"/>
      <dgm:spPr/>
    </dgm:pt>
    <dgm:pt modelId="{20EE24D1-8432-4B7D-87F9-6DCFB3DC17C1}" type="pres">
      <dgm:prSet presAssocID="{F649D89B-6075-4826-8ED5-A574A5E386A7}" presName="compNode" presStyleCnt="0"/>
      <dgm:spPr/>
    </dgm:pt>
    <dgm:pt modelId="{C50A4027-7168-4D38-ACD8-8D0DEE95EB38}" type="pres">
      <dgm:prSet presAssocID="{F649D89B-6075-4826-8ED5-A574A5E386A7}" presName="bgRect" presStyleLbl="bgShp" presStyleIdx="5" presStyleCnt="6"/>
      <dgm:spPr/>
    </dgm:pt>
    <dgm:pt modelId="{1031EC0F-C585-4162-A751-8877AB8FC1A9}" type="pres">
      <dgm:prSet presAssocID="{F649D89B-6075-4826-8ED5-A574A5E386A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log"/>
        </a:ext>
      </dgm:extLst>
    </dgm:pt>
    <dgm:pt modelId="{226E8F08-85CD-4E61-A38F-B1647C55FCFA}" type="pres">
      <dgm:prSet presAssocID="{F649D89B-6075-4826-8ED5-A574A5E386A7}" presName="spaceRect" presStyleCnt="0"/>
      <dgm:spPr/>
    </dgm:pt>
    <dgm:pt modelId="{AE3C35E0-8DA4-47A0-8DFC-609EFD8EADA2}" type="pres">
      <dgm:prSet presAssocID="{F649D89B-6075-4826-8ED5-A574A5E386A7}" presName="parTx" presStyleLbl="revTx" presStyleIdx="5" presStyleCnt="6">
        <dgm:presLayoutVars>
          <dgm:chMax val="0"/>
          <dgm:chPref val="0"/>
        </dgm:presLayoutVars>
      </dgm:prSet>
      <dgm:spPr/>
    </dgm:pt>
  </dgm:ptLst>
  <dgm:cxnLst>
    <dgm:cxn modelId="{01743C30-6D22-4234-99DD-B94426EFDFD2}" type="presOf" srcId="{C61480E4-77EF-49E4-8836-A3FCBD8BB910}" destId="{389A368E-48BF-49A8-BA42-DC1225E44B28}" srcOrd="0" destOrd="0" presId="urn:microsoft.com/office/officeart/2018/2/layout/IconVerticalSolidList"/>
    <dgm:cxn modelId="{B103B761-D4C0-40DF-8678-8A0872FF2BAC}" type="presOf" srcId="{C8E99609-9C97-4205-9DC3-818AC4110A1D}" destId="{9992FDB8-D850-4FD3-BAD8-C3C60B6D3939}" srcOrd="0" destOrd="0" presId="urn:microsoft.com/office/officeart/2018/2/layout/IconVerticalSolidList"/>
    <dgm:cxn modelId="{528FC951-F413-4BC9-ACC9-192CECE496BF}" srcId="{FEEFE24D-E981-460E-B981-FDA2B5CA984A}" destId="{A4927393-A634-47CD-BB53-E858210ED52D}" srcOrd="4" destOrd="0" parTransId="{666902BE-A63D-4AAA-AE71-C3C7C98C1334}" sibTransId="{D5FB3CAE-36D3-44DA-8CC9-0B7F22748741}"/>
    <dgm:cxn modelId="{80685475-643D-4CC4-B3FF-73F5AC268A18}" type="presOf" srcId="{A4927393-A634-47CD-BB53-E858210ED52D}" destId="{C3DCF476-802C-403B-87E7-8E56547F3F75}" srcOrd="0" destOrd="0" presId="urn:microsoft.com/office/officeart/2018/2/layout/IconVerticalSolidList"/>
    <dgm:cxn modelId="{01D2D85A-8817-4D12-81D7-250D1FDEB480}" type="presOf" srcId="{25E78DB0-6303-4675-9BAB-3913456A7901}" destId="{9C505DB4-34C7-423D-9A04-D1518BCFF9DC}" srcOrd="0" destOrd="0" presId="urn:microsoft.com/office/officeart/2018/2/layout/IconVerticalSolidList"/>
    <dgm:cxn modelId="{4E74327D-3F1B-456A-8E31-B069DFF2065C}" srcId="{FEEFE24D-E981-460E-B981-FDA2B5CA984A}" destId="{25E78DB0-6303-4675-9BAB-3913456A7901}" srcOrd="0" destOrd="0" parTransId="{3EC014AF-9EAC-41B0-A71C-E8FA5E290077}" sibTransId="{BD814CA3-0F5C-4A97-8126-3E2B3816E036}"/>
    <dgm:cxn modelId="{636BCCB8-2815-4B0D-AAAA-29EB2CD6EBE1}" type="presOf" srcId="{FEEFE24D-E981-460E-B981-FDA2B5CA984A}" destId="{04B05950-83D8-41C2-8FDD-85C9104A9897}" srcOrd="0" destOrd="0" presId="urn:microsoft.com/office/officeart/2018/2/layout/IconVerticalSolidList"/>
    <dgm:cxn modelId="{AB6E88BA-3E4E-4A68-8B0B-81EEB2C501D4}" srcId="{FEEFE24D-E981-460E-B981-FDA2B5CA984A}" destId="{C61480E4-77EF-49E4-8836-A3FCBD8BB910}" srcOrd="1" destOrd="0" parTransId="{854BC84F-DFEB-48D7-A4E4-2AB6446A45D1}" sibTransId="{3B481CBF-EEB8-4C67-9CA5-E22ABD1A6176}"/>
    <dgm:cxn modelId="{AEAD7EC5-D2A3-4C01-ADB8-636C147C3C39}" type="presOf" srcId="{A7A5687B-82E5-4B2B-9A3D-26498C30189F}" destId="{9EF80980-D1F7-4538-86A7-A0C207EAE903}" srcOrd="0" destOrd="0" presId="urn:microsoft.com/office/officeart/2018/2/layout/IconVerticalSolidList"/>
    <dgm:cxn modelId="{E3FF27DE-8E44-4103-BB81-ECADC5B3F155}" srcId="{FEEFE24D-E981-460E-B981-FDA2B5CA984A}" destId="{C8E99609-9C97-4205-9DC3-818AC4110A1D}" srcOrd="3" destOrd="0" parTransId="{9DCF0B6F-6270-4AC1-959F-38728E8FE3E7}" sibTransId="{9156BD37-A88F-4C04-8D22-35BFF9FCC587}"/>
    <dgm:cxn modelId="{587D6EEA-A29D-4306-9EFA-83174FDF1C14}" srcId="{FEEFE24D-E981-460E-B981-FDA2B5CA984A}" destId="{F649D89B-6075-4826-8ED5-A574A5E386A7}" srcOrd="5" destOrd="0" parTransId="{B884DBCC-1508-4949-9A4B-FEAE221587BB}" sibTransId="{6455D646-1DAB-4B73-BD56-F8FF68F5261B}"/>
    <dgm:cxn modelId="{9AF491EA-7C6A-4FF4-8B05-266BAD3FB43B}" type="presOf" srcId="{F649D89B-6075-4826-8ED5-A574A5E386A7}" destId="{AE3C35E0-8DA4-47A0-8DFC-609EFD8EADA2}" srcOrd="0" destOrd="0" presId="urn:microsoft.com/office/officeart/2018/2/layout/IconVerticalSolidList"/>
    <dgm:cxn modelId="{5B02B7F8-6ADC-4F91-BC63-7BD68801944A}" srcId="{FEEFE24D-E981-460E-B981-FDA2B5CA984A}" destId="{A7A5687B-82E5-4B2B-9A3D-26498C30189F}" srcOrd="2" destOrd="0" parTransId="{30854FC6-E629-4908-8472-82195F3B4991}" sibTransId="{22D6FB9A-6A69-4FFE-B2EA-91CB9EE8265E}"/>
    <dgm:cxn modelId="{2F30889D-2F78-4A57-8E61-DD097DF41C30}" type="presParOf" srcId="{04B05950-83D8-41C2-8FDD-85C9104A9897}" destId="{87DC0954-BD0D-4A4C-B2F1-CCB80707BC59}" srcOrd="0" destOrd="0" presId="urn:microsoft.com/office/officeart/2018/2/layout/IconVerticalSolidList"/>
    <dgm:cxn modelId="{00FE824A-5868-43FB-8C2A-0BB92CA1B380}" type="presParOf" srcId="{87DC0954-BD0D-4A4C-B2F1-CCB80707BC59}" destId="{8F99CC00-BCE1-4A91-9B05-DA7CA2C4B286}" srcOrd="0" destOrd="0" presId="urn:microsoft.com/office/officeart/2018/2/layout/IconVerticalSolidList"/>
    <dgm:cxn modelId="{73A2B922-B88A-40A5-B957-77724B6398E5}" type="presParOf" srcId="{87DC0954-BD0D-4A4C-B2F1-CCB80707BC59}" destId="{471CEC08-0C8B-4F9A-BED9-6BD45155379C}" srcOrd="1" destOrd="0" presId="urn:microsoft.com/office/officeart/2018/2/layout/IconVerticalSolidList"/>
    <dgm:cxn modelId="{51EFF86E-FB59-4570-853B-B5C0F2477DD0}" type="presParOf" srcId="{87DC0954-BD0D-4A4C-B2F1-CCB80707BC59}" destId="{E8BB6800-D22B-4D60-858B-A64F2D5F2D01}" srcOrd="2" destOrd="0" presId="urn:microsoft.com/office/officeart/2018/2/layout/IconVerticalSolidList"/>
    <dgm:cxn modelId="{62F2AFA3-5E81-409A-B15C-A5B078114698}" type="presParOf" srcId="{87DC0954-BD0D-4A4C-B2F1-CCB80707BC59}" destId="{9C505DB4-34C7-423D-9A04-D1518BCFF9DC}" srcOrd="3" destOrd="0" presId="urn:microsoft.com/office/officeart/2018/2/layout/IconVerticalSolidList"/>
    <dgm:cxn modelId="{8CB0DF8D-5F67-4C02-9D42-51EFEE18542A}" type="presParOf" srcId="{04B05950-83D8-41C2-8FDD-85C9104A9897}" destId="{9C67CC62-8245-43E8-8AA2-FD7BD513323D}" srcOrd="1" destOrd="0" presId="urn:microsoft.com/office/officeart/2018/2/layout/IconVerticalSolidList"/>
    <dgm:cxn modelId="{3A32B88B-7FD3-41B4-82F2-C708651355A1}" type="presParOf" srcId="{04B05950-83D8-41C2-8FDD-85C9104A9897}" destId="{C8D06368-7518-4121-B1BC-0BDD990F4086}" srcOrd="2" destOrd="0" presId="urn:microsoft.com/office/officeart/2018/2/layout/IconVerticalSolidList"/>
    <dgm:cxn modelId="{1EAFE58E-D075-4043-BD63-2C93CAFE35B2}" type="presParOf" srcId="{C8D06368-7518-4121-B1BC-0BDD990F4086}" destId="{DB7825CB-6490-4BB6-ACB0-54939CFC3289}" srcOrd="0" destOrd="0" presId="urn:microsoft.com/office/officeart/2018/2/layout/IconVerticalSolidList"/>
    <dgm:cxn modelId="{7DC70654-0CD1-4473-958F-9EA8ED02F9E2}" type="presParOf" srcId="{C8D06368-7518-4121-B1BC-0BDD990F4086}" destId="{302C9B3C-601E-4FDB-A555-0E3B20581A2B}" srcOrd="1" destOrd="0" presId="urn:microsoft.com/office/officeart/2018/2/layout/IconVerticalSolidList"/>
    <dgm:cxn modelId="{2D6EBE3E-2694-46B1-9131-78D29F164E10}" type="presParOf" srcId="{C8D06368-7518-4121-B1BC-0BDD990F4086}" destId="{F375A2E9-BCBB-4FED-817A-A154AAE7DF71}" srcOrd="2" destOrd="0" presId="urn:microsoft.com/office/officeart/2018/2/layout/IconVerticalSolidList"/>
    <dgm:cxn modelId="{FB9B70FA-A93A-448A-BF9B-59FCD95E2A6B}" type="presParOf" srcId="{C8D06368-7518-4121-B1BC-0BDD990F4086}" destId="{389A368E-48BF-49A8-BA42-DC1225E44B28}" srcOrd="3" destOrd="0" presId="urn:microsoft.com/office/officeart/2018/2/layout/IconVerticalSolidList"/>
    <dgm:cxn modelId="{4886D870-7887-4DB7-A2EB-04C7C01D2AE7}" type="presParOf" srcId="{04B05950-83D8-41C2-8FDD-85C9104A9897}" destId="{80BCF043-FDAF-4C80-AAB9-D37B68129302}" srcOrd="3" destOrd="0" presId="urn:microsoft.com/office/officeart/2018/2/layout/IconVerticalSolidList"/>
    <dgm:cxn modelId="{0A31F832-67CB-4857-8649-F65D6593902D}" type="presParOf" srcId="{04B05950-83D8-41C2-8FDD-85C9104A9897}" destId="{D3762706-3BC2-42A0-90A5-887A5869778B}" srcOrd="4" destOrd="0" presId="urn:microsoft.com/office/officeart/2018/2/layout/IconVerticalSolidList"/>
    <dgm:cxn modelId="{CE662657-5F07-4FC6-A508-95408F82ED47}" type="presParOf" srcId="{D3762706-3BC2-42A0-90A5-887A5869778B}" destId="{34E51DB0-49C7-45A4-81AB-8DEA4E766E1D}" srcOrd="0" destOrd="0" presId="urn:microsoft.com/office/officeart/2018/2/layout/IconVerticalSolidList"/>
    <dgm:cxn modelId="{44F386D0-AC88-4385-AB70-B3322C7B5E45}" type="presParOf" srcId="{D3762706-3BC2-42A0-90A5-887A5869778B}" destId="{36D06783-1DFC-4437-BD6C-CB816C3075BA}" srcOrd="1" destOrd="0" presId="urn:microsoft.com/office/officeart/2018/2/layout/IconVerticalSolidList"/>
    <dgm:cxn modelId="{C86436CA-7A98-4AEC-9DCA-A9B1FACE5EE3}" type="presParOf" srcId="{D3762706-3BC2-42A0-90A5-887A5869778B}" destId="{5035DF1A-094D-448C-B46A-0ED909427F62}" srcOrd="2" destOrd="0" presId="urn:microsoft.com/office/officeart/2018/2/layout/IconVerticalSolidList"/>
    <dgm:cxn modelId="{F43F6279-582E-418A-98BD-F21B645F7783}" type="presParOf" srcId="{D3762706-3BC2-42A0-90A5-887A5869778B}" destId="{9EF80980-D1F7-4538-86A7-A0C207EAE903}" srcOrd="3" destOrd="0" presId="urn:microsoft.com/office/officeart/2018/2/layout/IconVerticalSolidList"/>
    <dgm:cxn modelId="{89B32A09-C1B0-47A7-A243-9C45C9F1F00E}" type="presParOf" srcId="{04B05950-83D8-41C2-8FDD-85C9104A9897}" destId="{295E34BA-D14E-4B99-AC3C-2FEAB7DB56F7}" srcOrd="5" destOrd="0" presId="urn:microsoft.com/office/officeart/2018/2/layout/IconVerticalSolidList"/>
    <dgm:cxn modelId="{C5D9A2E4-8797-47B4-80FB-7C1F18C4F974}" type="presParOf" srcId="{04B05950-83D8-41C2-8FDD-85C9104A9897}" destId="{A8B0B840-CECB-4552-9AE3-FDC9EF976C49}" srcOrd="6" destOrd="0" presId="urn:microsoft.com/office/officeart/2018/2/layout/IconVerticalSolidList"/>
    <dgm:cxn modelId="{ADA795B8-F2E6-476C-AD06-601A5331FCF0}" type="presParOf" srcId="{A8B0B840-CECB-4552-9AE3-FDC9EF976C49}" destId="{8C254046-FA30-4CF7-B0A3-9DFA1EAB9E97}" srcOrd="0" destOrd="0" presId="urn:microsoft.com/office/officeart/2018/2/layout/IconVerticalSolidList"/>
    <dgm:cxn modelId="{47295AC5-57D0-4E55-B20E-6236B5FC35CF}" type="presParOf" srcId="{A8B0B840-CECB-4552-9AE3-FDC9EF976C49}" destId="{BBFABF61-221A-4D47-AF40-9A48D08FD4B6}" srcOrd="1" destOrd="0" presId="urn:microsoft.com/office/officeart/2018/2/layout/IconVerticalSolidList"/>
    <dgm:cxn modelId="{1D651DB2-E3F0-4F35-A460-411FCBC4573B}" type="presParOf" srcId="{A8B0B840-CECB-4552-9AE3-FDC9EF976C49}" destId="{CD9D0912-3E6B-4FE7-8ABC-957818BD2F85}" srcOrd="2" destOrd="0" presId="urn:microsoft.com/office/officeart/2018/2/layout/IconVerticalSolidList"/>
    <dgm:cxn modelId="{17AD771B-26F4-43A6-AE85-1801A9D92433}" type="presParOf" srcId="{A8B0B840-CECB-4552-9AE3-FDC9EF976C49}" destId="{9992FDB8-D850-4FD3-BAD8-C3C60B6D3939}" srcOrd="3" destOrd="0" presId="urn:microsoft.com/office/officeart/2018/2/layout/IconVerticalSolidList"/>
    <dgm:cxn modelId="{53B5694B-8587-4F4E-B2E2-9563284561F6}" type="presParOf" srcId="{04B05950-83D8-41C2-8FDD-85C9104A9897}" destId="{B7739222-D386-4071-AC8A-28B57FF46D72}" srcOrd="7" destOrd="0" presId="urn:microsoft.com/office/officeart/2018/2/layout/IconVerticalSolidList"/>
    <dgm:cxn modelId="{F5A13673-40D6-410C-AD28-7A4774BCFCAB}" type="presParOf" srcId="{04B05950-83D8-41C2-8FDD-85C9104A9897}" destId="{048E10B9-37AA-4E2E-8FED-65926AEC08B7}" srcOrd="8" destOrd="0" presId="urn:microsoft.com/office/officeart/2018/2/layout/IconVerticalSolidList"/>
    <dgm:cxn modelId="{E850D301-343A-480A-A81C-BD86E6736690}" type="presParOf" srcId="{048E10B9-37AA-4E2E-8FED-65926AEC08B7}" destId="{39C8FA78-7000-4522-8CEE-3CE598E7E2B2}" srcOrd="0" destOrd="0" presId="urn:microsoft.com/office/officeart/2018/2/layout/IconVerticalSolidList"/>
    <dgm:cxn modelId="{A19A23F1-028F-4595-9FDC-DEB716326E08}" type="presParOf" srcId="{048E10B9-37AA-4E2E-8FED-65926AEC08B7}" destId="{96C7313D-B204-416C-B24C-E97D5B180E13}" srcOrd="1" destOrd="0" presId="urn:microsoft.com/office/officeart/2018/2/layout/IconVerticalSolidList"/>
    <dgm:cxn modelId="{71EAD60D-8BA3-48D1-A288-2FF32EEA0CE3}" type="presParOf" srcId="{048E10B9-37AA-4E2E-8FED-65926AEC08B7}" destId="{820D53A6-63EB-4CC4-8127-894861C6770E}" srcOrd="2" destOrd="0" presId="urn:microsoft.com/office/officeart/2018/2/layout/IconVerticalSolidList"/>
    <dgm:cxn modelId="{490486DC-D1F7-4DD7-9559-89B9794485A1}" type="presParOf" srcId="{048E10B9-37AA-4E2E-8FED-65926AEC08B7}" destId="{C3DCF476-802C-403B-87E7-8E56547F3F75}" srcOrd="3" destOrd="0" presId="urn:microsoft.com/office/officeart/2018/2/layout/IconVerticalSolidList"/>
    <dgm:cxn modelId="{FEE4521A-D89B-43C3-BC7F-3447BC4EA1EF}" type="presParOf" srcId="{04B05950-83D8-41C2-8FDD-85C9104A9897}" destId="{A4793F00-3C49-4AD6-8919-E802698DDC7D}" srcOrd="9" destOrd="0" presId="urn:microsoft.com/office/officeart/2018/2/layout/IconVerticalSolidList"/>
    <dgm:cxn modelId="{523A129F-3D9A-4D34-936B-C9F0086CFA76}" type="presParOf" srcId="{04B05950-83D8-41C2-8FDD-85C9104A9897}" destId="{20EE24D1-8432-4B7D-87F9-6DCFB3DC17C1}" srcOrd="10" destOrd="0" presId="urn:microsoft.com/office/officeart/2018/2/layout/IconVerticalSolidList"/>
    <dgm:cxn modelId="{58177F87-993C-4DE2-A2C3-3B3289460F63}" type="presParOf" srcId="{20EE24D1-8432-4B7D-87F9-6DCFB3DC17C1}" destId="{C50A4027-7168-4D38-ACD8-8D0DEE95EB38}" srcOrd="0" destOrd="0" presId="urn:microsoft.com/office/officeart/2018/2/layout/IconVerticalSolidList"/>
    <dgm:cxn modelId="{53E0E798-3DB4-41C0-BBCE-5F176CF7AB0D}" type="presParOf" srcId="{20EE24D1-8432-4B7D-87F9-6DCFB3DC17C1}" destId="{1031EC0F-C585-4162-A751-8877AB8FC1A9}" srcOrd="1" destOrd="0" presId="urn:microsoft.com/office/officeart/2018/2/layout/IconVerticalSolidList"/>
    <dgm:cxn modelId="{D6585D56-9751-41A6-BF93-55192CE4945D}" type="presParOf" srcId="{20EE24D1-8432-4B7D-87F9-6DCFB3DC17C1}" destId="{226E8F08-85CD-4E61-A38F-B1647C55FCFA}" srcOrd="2" destOrd="0" presId="urn:microsoft.com/office/officeart/2018/2/layout/IconVerticalSolidList"/>
    <dgm:cxn modelId="{2A8F9125-F66C-4854-A057-6AB3DADAD3AD}" type="presParOf" srcId="{20EE24D1-8432-4B7D-87F9-6DCFB3DC17C1}" destId="{AE3C35E0-8DA4-47A0-8DFC-609EFD8EADA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451F0F-30F1-447B-B1A6-CFA23CDBF0C6}" type="doc">
      <dgm:prSet loTypeId="urn:microsoft.com/office/officeart/2016/7/layout/AccentHomeChevronProcess" loCatId="timeline" qsTypeId="urn:microsoft.com/office/officeart/2005/8/quickstyle/simple1" qsCatId="simple" csTypeId="urn:microsoft.com/office/officeart/2005/8/colors/colorful5" csCatId="colorful" phldr="1"/>
      <dgm:spPr/>
      <dgm:t>
        <a:bodyPr/>
        <a:lstStyle/>
        <a:p>
          <a:endParaRPr lang="en-US"/>
        </a:p>
      </dgm:t>
    </dgm:pt>
    <dgm:pt modelId="{FC58F9AE-24B8-4761-BECE-C5E4C3B038DB}">
      <dgm:prSet/>
      <dgm:spPr/>
      <dgm:t>
        <a:bodyPr/>
        <a:lstStyle/>
        <a:p>
          <a:pPr rtl="0"/>
          <a:r>
            <a:rPr lang="en-US" dirty="0">
              <a:latin typeface="Calibri Light" panose="020F0302020204030204"/>
            </a:rPr>
            <a:t>February</a:t>
          </a:r>
          <a:endParaRPr lang="en-US" dirty="0"/>
        </a:p>
      </dgm:t>
    </dgm:pt>
    <dgm:pt modelId="{7E499AA5-5E45-4492-97BB-44EF46A3153C}" type="parTrans" cxnId="{FE6451BE-3016-4BB4-8E67-C57A00472D74}">
      <dgm:prSet/>
      <dgm:spPr/>
      <dgm:t>
        <a:bodyPr/>
        <a:lstStyle/>
        <a:p>
          <a:endParaRPr lang="en-US"/>
        </a:p>
      </dgm:t>
    </dgm:pt>
    <dgm:pt modelId="{DFCA284C-C08F-4300-9A9E-BDC539B6789B}" type="sibTrans" cxnId="{FE6451BE-3016-4BB4-8E67-C57A00472D74}">
      <dgm:prSet/>
      <dgm:spPr/>
      <dgm:t>
        <a:bodyPr/>
        <a:lstStyle/>
        <a:p>
          <a:endParaRPr lang="en-US"/>
        </a:p>
      </dgm:t>
    </dgm:pt>
    <dgm:pt modelId="{EBBE04DF-9498-4FE2-98A1-50DD1A8FBE4A}">
      <dgm:prSet/>
      <dgm:spPr/>
      <dgm:t>
        <a:bodyPr/>
        <a:lstStyle/>
        <a:p>
          <a:pPr rtl="0"/>
          <a:r>
            <a:rPr lang="en-US" dirty="0">
              <a:latin typeface="Calibri Light" panose="020F0302020204030204"/>
            </a:rPr>
            <a:t>Project Advisory Committee</a:t>
          </a:r>
          <a:r>
            <a:rPr lang="en-US" dirty="0"/>
            <a:t> Meeting</a:t>
          </a:r>
        </a:p>
      </dgm:t>
    </dgm:pt>
    <dgm:pt modelId="{AA5AEF24-C2A5-4C2E-90A9-9529748B7510}" type="parTrans" cxnId="{B3340E9B-5A22-472E-805C-4E126D6727F3}">
      <dgm:prSet/>
      <dgm:spPr/>
      <dgm:t>
        <a:bodyPr/>
        <a:lstStyle/>
        <a:p>
          <a:endParaRPr lang="en-US"/>
        </a:p>
      </dgm:t>
    </dgm:pt>
    <dgm:pt modelId="{08ECB9B1-359D-4C65-83EB-A771F54EFED4}" type="sibTrans" cxnId="{B3340E9B-5A22-472E-805C-4E126D6727F3}">
      <dgm:prSet/>
      <dgm:spPr/>
      <dgm:t>
        <a:bodyPr/>
        <a:lstStyle/>
        <a:p>
          <a:endParaRPr lang="en-US"/>
        </a:p>
      </dgm:t>
    </dgm:pt>
    <dgm:pt modelId="{63087AF4-299E-4E9B-8D59-1680DB49E5DD}">
      <dgm:prSet/>
      <dgm:spPr/>
      <dgm:t>
        <a:bodyPr/>
        <a:lstStyle/>
        <a:p>
          <a:pPr rtl="0"/>
          <a:r>
            <a:rPr lang="en-US" dirty="0">
              <a:latin typeface="Calibri Light" panose="020F0302020204030204"/>
            </a:rPr>
            <a:t>March</a:t>
          </a:r>
          <a:endParaRPr lang="en-US" dirty="0"/>
        </a:p>
      </dgm:t>
    </dgm:pt>
    <dgm:pt modelId="{C71D3B25-5EF5-4B64-992B-89A18F146326}" type="parTrans" cxnId="{AB390167-FC32-4AE6-9E65-90CAA41DFAC0}">
      <dgm:prSet/>
      <dgm:spPr/>
      <dgm:t>
        <a:bodyPr/>
        <a:lstStyle/>
        <a:p>
          <a:endParaRPr lang="en-US"/>
        </a:p>
      </dgm:t>
    </dgm:pt>
    <dgm:pt modelId="{70CEF058-D935-4D5C-8D44-CB5A2F01255D}" type="sibTrans" cxnId="{AB390167-FC32-4AE6-9E65-90CAA41DFAC0}">
      <dgm:prSet/>
      <dgm:spPr/>
      <dgm:t>
        <a:bodyPr/>
        <a:lstStyle/>
        <a:p>
          <a:endParaRPr lang="en-US"/>
        </a:p>
      </dgm:t>
    </dgm:pt>
    <dgm:pt modelId="{EFFDF99D-7577-4218-A6AE-098A025BFF46}">
      <dgm:prSet/>
      <dgm:spPr/>
      <dgm:t>
        <a:bodyPr/>
        <a:lstStyle/>
        <a:p>
          <a:pPr rtl="0"/>
          <a:r>
            <a:rPr lang="en-US" dirty="0"/>
            <a:t>1st Public Meeting</a:t>
          </a:r>
          <a:r>
            <a:rPr lang="en-US" dirty="0">
              <a:latin typeface="Calibri Light" panose="020F0302020204030204"/>
            </a:rPr>
            <a:t> (3/8/23)</a:t>
          </a:r>
          <a:endParaRPr lang="en-US" dirty="0"/>
        </a:p>
      </dgm:t>
    </dgm:pt>
    <dgm:pt modelId="{420E634F-0A04-4457-8B8F-DDEFFCFA50E4}" type="parTrans" cxnId="{3630F1CB-CDA1-4097-A6D6-90E265D71D8F}">
      <dgm:prSet/>
      <dgm:spPr/>
      <dgm:t>
        <a:bodyPr/>
        <a:lstStyle/>
        <a:p>
          <a:endParaRPr lang="en-US"/>
        </a:p>
      </dgm:t>
    </dgm:pt>
    <dgm:pt modelId="{51B2E05E-20BF-4D8E-AF47-D314567EBBB5}" type="sibTrans" cxnId="{3630F1CB-CDA1-4097-A6D6-90E265D71D8F}">
      <dgm:prSet/>
      <dgm:spPr/>
      <dgm:t>
        <a:bodyPr/>
        <a:lstStyle/>
        <a:p>
          <a:endParaRPr lang="en-US"/>
        </a:p>
      </dgm:t>
    </dgm:pt>
    <dgm:pt modelId="{5328FE87-5D4F-4DD4-8E93-8C8FB2DDB1FA}">
      <dgm:prSet/>
      <dgm:spPr/>
      <dgm:t>
        <a:bodyPr/>
        <a:lstStyle/>
        <a:p>
          <a:r>
            <a:rPr lang="en-US" dirty="0"/>
            <a:t>Gather feedback on project details and existing conditions, identify shortcomings</a:t>
          </a:r>
        </a:p>
      </dgm:t>
    </dgm:pt>
    <dgm:pt modelId="{F0D96FB6-C8FE-4E99-A7BA-CE6178190406}" type="parTrans" cxnId="{7103B10C-31B2-4577-A40F-2A6BD21B2F44}">
      <dgm:prSet/>
      <dgm:spPr/>
      <dgm:t>
        <a:bodyPr/>
        <a:lstStyle/>
        <a:p>
          <a:endParaRPr lang="en-US"/>
        </a:p>
      </dgm:t>
    </dgm:pt>
    <dgm:pt modelId="{A5C412FC-D834-4150-B043-9258D126173D}" type="sibTrans" cxnId="{7103B10C-31B2-4577-A40F-2A6BD21B2F44}">
      <dgm:prSet/>
      <dgm:spPr/>
      <dgm:t>
        <a:bodyPr/>
        <a:lstStyle/>
        <a:p>
          <a:endParaRPr lang="en-US"/>
        </a:p>
      </dgm:t>
    </dgm:pt>
    <dgm:pt modelId="{264748BA-E505-4374-A9A2-D693D257B5C8}">
      <dgm:prSet/>
      <dgm:spPr/>
      <dgm:t>
        <a:bodyPr/>
        <a:lstStyle/>
        <a:p>
          <a:pPr rtl="0"/>
          <a:r>
            <a:rPr lang="en-US" dirty="0">
              <a:latin typeface="Calibri Light" panose="020F0302020204030204"/>
            </a:rPr>
            <a:t>April</a:t>
          </a:r>
          <a:endParaRPr lang="en-US" dirty="0"/>
        </a:p>
      </dgm:t>
    </dgm:pt>
    <dgm:pt modelId="{5BA5E68E-0753-495F-B676-BDFE39DD33E3}" type="parTrans" cxnId="{3FB053CC-29F6-4456-8B49-C07CC7C8CFA5}">
      <dgm:prSet/>
      <dgm:spPr/>
      <dgm:t>
        <a:bodyPr/>
        <a:lstStyle/>
        <a:p>
          <a:endParaRPr lang="en-US"/>
        </a:p>
      </dgm:t>
    </dgm:pt>
    <dgm:pt modelId="{898D297B-85B0-45EF-8854-D8F1B42D013B}" type="sibTrans" cxnId="{3FB053CC-29F6-4456-8B49-C07CC7C8CFA5}">
      <dgm:prSet/>
      <dgm:spPr/>
      <dgm:t>
        <a:bodyPr/>
        <a:lstStyle/>
        <a:p>
          <a:endParaRPr lang="en-US"/>
        </a:p>
      </dgm:t>
    </dgm:pt>
    <dgm:pt modelId="{D72E4F1C-43AA-464C-9E2C-F8178D4BC998}">
      <dgm:prSet/>
      <dgm:spPr/>
      <dgm:t>
        <a:bodyPr/>
        <a:lstStyle/>
        <a:p>
          <a:pPr rtl="0"/>
          <a:r>
            <a:rPr lang="en-US" dirty="0">
              <a:latin typeface="Calibri Light" panose="020F0302020204030204"/>
            </a:rPr>
            <a:t>Data collection</a:t>
          </a:r>
          <a:r>
            <a:rPr lang="en-US" dirty="0"/>
            <a:t> (traffic, crash, etc</a:t>
          </a:r>
          <a:r>
            <a:rPr lang="en-US" dirty="0">
              <a:latin typeface="Calibri Light" panose="020F0302020204030204"/>
            </a:rPr>
            <a:t>.)</a:t>
          </a:r>
        </a:p>
      </dgm:t>
    </dgm:pt>
    <dgm:pt modelId="{C1DD888E-262F-4F88-A91D-CEF4F49724E2}" type="parTrans" cxnId="{37DDD50E-B5E2-4A99-A9C4-B9B5CA7321B2}">
      <dgm:prSet/>
      <dgm:spPr/>
      <dgm:t>
        <a:bodyPr/>
        <a:lstStyle/>
        <a:p>
          <a:endParaRPr lang="en-US"/>
        </a:p>
      </dgm:t>
    </dgm:pt>
    <dgm:pt modelId="{6AA3BC93-4553-48DE-AB41-11DBD69C9C3F}" type="sibTrans" cxnId="{37DDD50E-B5E2-4A99-A9C4-B9B5CA7321B2}">
      <dgm:prSet/>
      <dgm:spPr/>
      <dgm:t>
        <a:bodyPr/>
        <a:lstStyle/>
        <a:p>
          <a:endParaRPr lang="en-US"/>
        </a:p>
      </dgm:t>
    </dgm:pt>
    <dgm:pt modelId="{5D486595-7BA3-439A-98AB-6E43CFB99B2C}">
      <dgm:prSet/>
      <dgm:spPr/>
      <dgm:t>
        <a:bodyPr/>
        <a:lstStyle/>
        <a:p>
          <a:r>
            <a:rPr lang="en-US" dirty="0"/>
            <a:t>May–June</a:t>
          </a:r>
        </a:p>
      </dgm:t>
    </dgm:pt>
    <dgm:pt modelId="{21C55BDB-A1C5-4F58-AB90-44B57C859AEC}" type="parTrans" cxnId="{575C8479-FADD-4828-8A0A-0FFEA3F1CB03}">
      <dgm:prSet/>
      <dgm:spPr/>
      <dgm:t>
        <a:bodyPr/>
        <a:lstStyle/>
        <a:p>
          <a:endParaRPr lang="en-US"/>
        </a:p>
      </dgm:t>
    </dgm:pt>
    <dgm:pt modelId="{1A99012C-1C65-4505-9F3E-B1A49EEBB12C}" type="sibTrans" cxnId="{575C8479-FADD-4828-8A0A-0FFEA3F1CB03}">
      <dgm:prSet/>
      <dgm:spPr/>
      <dgm:t>
        <a:bodyPr/>
        <a:lstStyle/>
        <a:p>
          <a:endParaRPr lang="en-US"/>
        </a:p>
      </dgm:t>
    </dgm:pt>
    <dgm:pt modelId="{6AC4BE29-B9B7-4439-9CE0-7A9896B1F497}">
      <dgm:prSet/>
      <dgm:spPr/>
      <dgm:t>
        <a:bodyPr/>
        <a:lstStyle/>
        <a:p>
          <a:r>
            <a:rPr lang="en-US" dirty="0"/>
            <a:t>2nd Public Meeting</a:t>
          </a:r>
        </a:p>
      </dgm:t>
    </dgm:pt>
    <dgm:pt modelId="{961EC30C-09E0-4ADC-8CD4-EF8725F1711C}" type="parTrans" cxnId="{C91FD00F-5781-42C1-8BFF-3574E70F54F7}">
      <dgm:prSet/>
      <dgm:spPr/>
      <dgm:t>
        <a:bodyPr/>
        <a:lstStyle/>
        <a:p>
          <a:endParaRPr lang="en-US"/>
        </a:p>
      </dgm:t>
    </dgm:pt>
    <dgm:pt modelId="{6428D37A-2A0A-4A8E-A87A-765E9DC71FC0}" type="sibTrans" cxnId="{C91FD00F-5781-42C1-8BFF-3574E70F54F7}">
      <dgm:prSet/>
      <dgm:spPr/>
      <dgm:t>
        <a:bodyPr/>
        <a:lstStyle/>
        <a:p>
          <a:endParaRPr lang="en-US"/>
        </a:p>
      </dgm:t>
    </dgm:pt>
    <dgm:pt modelId="{AC54C82A-C1D5-4FF7-8AAF-51531ED71794}">
      <dgm:prSet/>
      <dgm:spPr/>
      <dgm:t>
        <a:bodyPr/>
        <a:lstStyle/>
        <a:p>
          <a:r>
            <a:rPr lang="en-US" dirty="0"/>
            <a:t>Share findings, collect input on potential </a:t>
          </a:r>
          <a:r>
            <a:rPr lang="en-US" b="0" u="none" dirty="0"/>
            <a:t>routes</a:t>
          </a:r>
        </a:p>
      </dgm:t>
    </dgm:pt>
    <dgm:pt modelId="{0CA9914C-4B75-4328-ABFA-22468B548CCF}" type="parTrans" cxnId="{884D96A6-858E-4AA3-93CA-7EF5FAF5E8FF}">
      <dgm:prSet/>
      <dgm:spPr/>
      <dgm:t>
        <a:bodyPr/>
        <a:lstStyle/>
        <a:p>
          <a:endParaRPr lang="en-US"/>
        </a:p>
      </dgm:t>
    </dgm:pt>
    <dgm:pt modelId="{A4EF85FD-6295-4062-AF31-16A6D6877BAF}" type="sibTrans" cxnId="{884D96A6-858E-4AA3-93CA-7EF5FAF5E8FF}">
      <dgm:prSet/>
      <dgm:spPr/>
      <dgm:t>
        <a:bodyPr/>
        <a:lstStyle/>
        <a:p>
          <a:endParaRPr lang="en-US"/>
        </a:p>
      </dgm:t>
    </dgm:pt>
    <dgm:pt modelId="{2B7E1645-F156-4F1D-8029-1FE1816C21AE}">
      <dgm:prSet phldr="0"/>
      <dgm:spPr/>
      <dgm:t>
        <a:bodyPr/>
        <a:lstStyle/>
        <a:p>
          <a:pPr rtl="0"/>
          <a:r>
            <a:rPr lang="en-US" dirty="0">
              <a:latin typeface="Calibri Light" panose="020F0302020204030204"/>
            </a:rPr>
            <a:t>Identify</a:t>
          </a:r>
          <a:r>
            <a:rPr lang="en-US" dirty="0"/>
            <a:t> routing options</a:t>
          </a:r>
          <a:endParaRPr lang="en-US" dirty="0">
            <a:latin typeface="Calibri Light" panose="020F0302020204030204"/>
          </a:endParaRPr>
        </a:p>
      </dgm:t>
    </dgm:pt>
    <dgm:pt modelId="{5EBD0F1D-FF86-4797-AB28-A795B3289653}" type="parTrans" cxnId="{1B365602-5070-4AF0-8B36-52AF2F5A38CC}">
      <dgm:prSet/>
      <dgm:spPr/>
    </dgm:pt>
    <dgm:pt modelId="{140AB6D0-8FE1-48F9-A668-35DD86E8106E}" type="sibTrans" cxnId="{1B365602-5070-4AF0-8B36-52AF2F5A38CC}">
      <dgm:prSet/>
      <dgm:spPr/>
    </dgm:pt>
    <dgm:pt modelId="{7757E540-4381-4C90-BF29-40E209D2E8CE}">
      <dgm:prSet phldr="0"/>
      <dgm:spPr/>
      <dgm:t>
        <a:bodyPr/>
        <a:lstStyle/>
        <a:p>
          <a:r>
            <a:rPr lang="en-US" dirty="0">
              <a:latin typeface="Calibri Light" panose="020F0302020204030204"/>
            </a:rPr>
            <a:t>Prepare</a:t>
          </a:r>
          <a:r>
            <a:rPr lang="en-US" dirty="0"/>
            <a:t> potential implementation strategies</a:t>
          </a:r>
        </a:p>
      </dgm:t>
    </dgm:pt>
    <dgm:pt modelId="{1C1B8351-CC22-4240-869F-8966D76984E1}" type="parTrans" cxnId="{617A7B29-2005-4E3B-8B05-1ACBDF017E01}">
      <dgm:prSet/>
      <dgm:spPr/>
    </dgm:pt>
    <dgm:pt modelId="{119C833F-F422-4F11-A134-7BE4B300784C}" type="sibTrans" cxnId="{617A7B29-2005-4E3B-8B05-1ACBDF017E01}">
      <dgm:prSet/>
      <dgm:spPr/>
    </dgm:pt>
    <dgm:pt modelId="{01B9CE07-19B3-488E-ADD0-9D5853EAC608}">
      <dgm:prSet phldr="0"/>
      <dgm:spPr/>
      <dgm:t>
        <a:bodyPr/>
        <a:lstStyle/>
        <a:p>
          <a:pPr rtl="0"/>
          <a:r>
            <a:rPr lang="en-US" b="1" u="none" dirty="0">
              <a:latin typeface="Calibri Light" panose="020F0302020204030204"/>
            </a:rPr>
            <a:t>Final Report</a:t>
          </a:r>
        </a:p>
      </dgm:t>
    </dgm:pt>
    <dgm:pt modelId="{AAF4FA6F-CD7F-467E-9436-4DCF68A3DC68}" type="parTrans" cxnId="{69787C60-75A6-4A82-8975-EF20D271B302}">
      <dgm:prSet/>
      <dgm:spPr/>
    </dgm:pt>
    <dgm:pt modelId="{07B925FB-9B49-4A6F-9B92-F9858392D5D9}" type="sibTrans" cxnId="{69787C60-75A6-4A82-8975-EF20D271B302}">
      <dgm:prSet/>
      <dgm:spPr/>
    </dgm:pt>
    <dgm:pt modelId="{07AF381D-E2DE-4464-B3EB-1594528F4B4E}">
      <dgm:prSet phldr="0"/>
      <dgm:spPr/>
      <dgm:t>
        <a:bodyPr/>
        <a:lstStyle/>
        <a:p>
          <a:pPr rtl="0"/>
          <a:r>
            <a:rPr lang="en-US" dirty="0">
              <a:latin typeface="Calibri Light" panose="020F0302020204030204"/>
            </a:rPr>
            <a:t>Public engagement</a:t>
          </a:r>
        </a:p>
      </dgm:t>
    </dgm:pt>
    <dgm:pt modelId="{0575CF92-31A8-4CB1-891F-4F1405BFAC24}" type="parTrans" cxnId="{E0499416-F42E-4E48-95A4-3CDCD3B80863}">
      <dgm:prSet/>
      <dgm:spPr/>
    </dgm:pt>
    <dgm:pt modelId="{FA7CF130-D3E2-40CB-8C14-98F6FF57B5CD}" type="sibTrans" cxnId="{E0499416-F42E-4E48-95A4-3CDCD3B80863}">
      <dgm:prSet/>
      <dgm:spPr/>
    </dgm:pt>
    <dgm:pt modelId="{031F04BA-DCDB-493C-840C-9F616B9087F8}">
      <dgm:prSet phldr="0"/>
      <dgm:spPr/>
      <dgm:t>
        <a:bodyPr/>
        <a:lstStyle/>
        <a:p>
          <a:pPr rtl="0"/>
          <a:r>
            <a:rPr lang="en-US" dirty="0">
              <a:latin typeface="Calibri Light" panose="020F0302020204030204"/>
            </a:rPr>
            <a:t>Walk Audit (4/20/23)</a:t>
          </a:r>
          <a:endParaRPr lang="en-US" dirty="0"/>
        </a:p>
      </dgm:t>
    </dgm:pt>
    <dgm:pt modelId="{9DBCB4C0-2094-4012-AEE1-80D88D093ECA}" type="parTrans" cxnId="{79695A1C-7A57-4EC2-A913-A948A9CE9540}">
      <dgm:prSet/>
      <dgm:spPr/>
    </dgm:pt>
    <dgm:pt modelId="{15BB4EE8-81D7-4B56-B2BD-BBAA9A7FFB2E}" type="sibTrans" cxnId="{79695A1C-7A57-4EC2-A913-A948A9CE9540}">
      <dgm:prSet/>
      <dgm:spPr/>
    </dgm:pt>
    <dgm:pt modelId="{2D478AFF-7BB8-4A60-BBA9-3412C70C8EF9}">
      <dgm:prSet phldr="0"/>
      <dgm:spPr/>
      <dgm:t>
        <a:bodyPr/>
        <a:lstStyle/>
        <a:p>
          <a:pPr rtl="0"/>
          <a:r>
            <a:rPr lang="en-US" dirty="0">
              <a:latin typeface="Calibri Light" panose="020F0302020204030204"/>
            </a:rPr>
            <a:t>On-going survey and outreach</a:t>
          </a:r>
        </a:p>
      </dgm:t>
    </dgm:pt>
    <dgm:pt modelId="{DCBDD7A2-B9C1-4244-9DFA-53C594234460}" type="parTrans" cxnId="{0C62F88D-C76B-425A-A6A5-B786360049F9}">
      <dgm:prSet/>
      <dgm:spPr/>
    </dgm:pt>
    <dgm:pt modelId="{0E98FFF1-0F14-4B37-A007-1A05912D1884}" type="sibTrans" cxnId="{0C62F88D-C76B-425A-A6A5-B786360049F9}">
      <dgm:prSet/>
      <dgm:spPr/>
    </dgm:pt>
    <dgm:pt modelId="{8EEEEABC-397B-4B29-8495-1C0BDAA50BE7}" type="pres">
      <dgm:prSet presAssocID="{1B451F0F-30F1-447B-B1A6-CFA23CDBF0C6}" presName="Name0" presStyleCnt="0">
        <dgm:presLayoutVars>
          <dgm:animLvl val="lvl"/>
          <dgm:resizeHandles val="exact"/>
        </dgm:presLayoutVars>
      </dgm:prSet>
      <dgm:spPr/>
    </dgm:pt>
    <dgm:pt modelId="{2E72CFD8-C397-4802-BC34-53976BA45408}" type="pres">
      <dgm:prSet presAssocID="{FC58F9AE-24B8-4761-BECE-C5E4C3B038DB}" presName="composite" presStyleCnt="0"/>
      <dgm:spPr/>
    </dgm:pt>
    <dgm:pt modelId="{273AEBC6-BF2B-4B64-A586-2D3569173ACC}" type="pres">
      <dgm:prSet presAssocID="{FC58F9AE-24B8-4761-BECE-C5E4C3B038DB}" presName="L" presStyleLbl="solidFgAcc1" presStyleIdx="0" presStyleCnt="4">
        <dgm:presLayoutVars>
          <dgm:chMax val="0"/>
          <dgm:chPref val="0"/>
        </dgm:presLayoutVars>
      </dgm:prSet>
      <dgm:spPr/>
    </dgm:pt>
    <dgm:pt modelId="{45EBB913-3286-4175-95BC-85591D8B82EF}" type="pres">
      <dgm:prSet presAssocID="{FC58F9AE-24B8-4761-BECE-C5E4C3B038DB}" presName="parTx" presStyleLbl="alignNode1" presStyleIdx="0" presStyleCnt="4">
        <dgm:presLayoutVars>
          <dgm:chMax val="0"/>
          <dgm:chPref val="0"/>
          <dgm:bulletEnabled val="1"/>
        </dgm:presLayoutVars>
      </dgm:prSet>
      <dgm:spPr/>
    </dgm:pt>
    <dgm:pt modelId="{BF5C18D2-776C-4784-B080-E7F585CB941B}" type="pres">
      <dgm:prSet presAssocID="{FC58F9AE-24B8-4761-BECE-C5E4C3B038DB}" presName="desTx" presStyleLbl="revTx" presStyleIdx="0" presStyleCnt="4">
        <dgm:presLayoutVars>
          <dgm:chMax val="0"/>
          <dgm:chPref val="0"/>
          <dgm:bulletEnabled val="1"/>
        </dgm:presLayoutVars>
      </dgm:prSet>
      <dgm:spPr/>
    </dgm:pt>
    <dgm:pt modelId="{DB69ECCE-DFAC-421C-9999-8E6F1CB4F0CD}" type="pres">
      <dgm:prSet presAssocID="{FC58F9AE-24B8-4761-BECE-C5E4C3B038DB}" presName="EmptyPlaceHolder" presStyleCnt="0"/>
      <dgm:spPr/>
    </dgm:pt>
    <dgm:pt modelId="{88653FB2-D3F5-4381-B1A2-350366B9F9F6}" type="pres">
      <dgm:prSet presAssocID="{DFCA284C-C08F-4300-9A9E-BDC539B6789B}" presName="space" presStyleCnt="0"/>
      <dgm:spPr/>
    </dgm:pt>
    <dgm:pt modelId="{99002BFC-508A-46A3-8074-00B5B4D4529E}" type="pres">
      <dgm:prSet presAssocID="{63087AF4-299E-4E9B-8D59-1680DB49E5DD}" presName="composite" presStyleCnt="0"/>
      <dgm:spPr/>
    </dgm:pt>
    <dgm:pt modelId="{9249E43A-D74E-4B0D-AA87-C3D61E1F2E49}" type="pres">
      <dgm:prSet presAssocID="{63087AF4-299E-4E9B-8D59-1680DB49E5DD}" presName="L" presStyleLbl="solidFgAcc1" presStyleIdx="1" presStyleCnt="4">
        <dgm:presLayoutVars>
          <dgm:chMax val="0"/>
          <dgm:chPref val="0"/>
        </dgm:presLayoutVars>
      </dgm:prSet>
      <dgm:spPr/>
    </dgm:pt>
    <dgm:pt modelId="{E8ED8E5F-9653-4FF0-8538-21820D21A9DB}" type="pres">
      <dgm:prSet presAssocID="{63087AF4-299E-4E9B-8D59-1680DB49E5DD}" presName="parTx" presStyleLbl="alignNode1" presStyleIdx="1" presStyleCnt="4">
        <dgm:presLayoutVars>
          <dgm:chMax val="0"/>
          <dgm:chPref val="0"/>
          <dgm:bulletEnabled val="1"/>
        </dgm:presLayoutVars>
      </dgm:prSet>
      <dgm:spPr/>
    </dgm:pt>
    <dgm:pt modelId="{F7FD7089-F33B-496F-A2D9-D654EEC5BE1D}" type="pres">
      <dgm:prSet presAssocID="{63087AF4-299E-4E9B-8D59-1680DB49E5DD}" presName="desTx" presStyleLbl="revTx" presStyleIdx="1" presStyleCnt="4">
        <dgm:presLayoutVars>
          <dgm:chMax val="0"/>
          <dgm:chPref val="0"/>
          <dgm:bulletEnabled val="1"/>
        </dgm:presLayoutVars>
      </dgm:prSet>
      <dgm:spPr/>
    </dgm:pt>
    <dgm:pt modelId="{7F0275FD-64D8-4F7D-8402-C0333453E44C}" type="pres">
      <dgm:prSet presAssocID="{63087AF4-299E-4E9B-8D59-1680DB49E5DD}" presName="EmptyPlaceHolder" presStyleCnt="0"/>
      <dgm:spPr/>
    </dgm:pt>
    <dgm:pt modelId="{99185AC5-1FAF-4797-A36C-ABF3F836A0C0}" type="pres">
      <dgm:prSet presAssocID="{70CEF058-D935-4D5C-8D44-CB5A2F01255D}" presName="space" presStyleCnt="0"/>
      <dgm:spPr/>
    </dgm:pt>
    <dgm:pt modelId="{C3D06082-AFB6-414F-880D-A5C87D9A3CBC}" type="pres">
      <dgm:prSet presAssocID="{264748BA-E505-4374-A9A2-D693D257B5C8}" presName="composite" presStyleCnt="0"/>
      <dgm:spPr/>
    </dgm:pt>
    <dgm:pt modelId="{1B000ABB-FCF9-4C53-821D-C0849F641A15}" type="pres">
      <dgm:prSet presAssocID="{264748BA-E505-4374-A9A2-D693D257B5C8}" presName="L" presStyleLbl="solidFgAcc1" presStyleIdx="2" presStyleCnt="4">
        <dgm:presLayoutVars>
          <dgm:chMax val="0"/>
          <dgm:chPref val="0"/>
        </dgm:presLayoutVars>
      </dgm:prSet>
      <dgm:spPr/>
    </dgm:pt>
    <dgm:pt modelId="{B6BEEEEF-35C0-4715-A883-EAEB3EAA7D41}" type="pres">
      <dgm:prSet presAssocID="{264748BA-E505-4374-A9A2-D693D257B5C8}" presName="parTx" presStyleLbl="alignNode1" presStyleIdx="2" presStyleCnt="4">
        <dgm:presLayoutVars>
          <dgm:chMax val="0"/>
          <dgm:chPref val="0"/>
          <dgm:bulletEnabled val="1"/>
        </dgm:presLayoutVars>
      </dgm:prSet>
      <dgm:spPr/>
    </dgm:pt>
    <dgm:pt modelId="{871BCF69-0D0F-4BAA-A18C-FDC3D4C733F4}" type="pres">
      <dgm:prSet presAssocID="{264748BA-E505-4374-A9A2-D693D257B5C8}" presName="desTx" presStyleLbl="revTx" presStyleIdx="2" presStyleCnt="4">
        <dgm:presLayoutVars>
          <dgm:chMax val="0"/>
          <dgm:chPref val="0"/>
          <dgm:bulletEnabled val="1"/>
        </dgm:presLayoutVars>
      </dgm:prSet>
      <dgm:spPr/>
    </dgm:pt>
    <dgm:pt modelId="{47380D54-75E6-47A3-BF7B-9F36554E6CC2}" type="pres">
      <dgm:prSet presAssocID="{264748BA-E505-4374-A9A2-D693D257B5C8}" presName="EmptyPlaceHolder" presStyleCnt="0"/>
      <dgm:spPr/>
    </dgm:pt>
    <dgm:pt modelId="{B8BF84C0-8E24-400C-8CDE-B99EF627FD9D}" type="pres">
      <dgm:prSet presAssocID="{898D297B-85B0-45EF-8854-D8F1B42D013B}" presName="space" presStyleCnt="0"/>
      <dgm:spPr/>
    </dgm:pt>
    <dgm:pt modelId="{112F6A77-056E-44C8-B13F-0F5CD1FA7565}" type="pres">
      <dgm:prSet presAssocID="{5D486595-7BA3-439A-98AB-6E43CFB99B2C}" presName="composite" presStyleCnt="0"/>
      <dgm:spPr/>
    </dgm:pt>
    <dgm:pt modelId="{48F4D11C-D5A1-450A-9416-508E6CD1424D}" type="pres">
      <dgm:prSet presAssocID="{5D486595-7BA3-439A-98AB-6E43CFB99B2C}" presName="L" presStyleLbl="solidFgAcc1" presStyleIdx="3" presStyleCnt="4">
        <dgm:presLayoutVars>
          <dgm:chMax val="0"/>
          <dgm:chPref val="0"/>
        </dgm:presLayoutVars>
      </dgm:prSet>
      <dgm:spPr/>
    </dgm:pt>
    <dgm:pt modelId="{50F752AC-DFCB-470E-8783-4C56C13AAD33}" type="pres">
      <dgm:prSet presAssocID="{5D486595-7BA3-439A-98AB-6E43CFB99B2C}" presName="parTx" presStyleLbl="alignNode1" presStyleIdx="3" presStyleCnt="4">
        <dgm:presLayoutVars>
          <dgm:chMax val="0"/>
          <dgm:chPref val="0"/>
          <dgm:bulletEnabled val="1"/>
        </dgm:presLayoutVars>
      </dgm:prSet>
      <dgm:spPr/>
    </dgm:pt>
    <dgm:pt modelId="{8EBE461A-EB19-4659-A7D6-8CDE57927BED}" type="pres">
      <dgm:prSet presAssocID="{5D486595-7BA3-439A-98AB-6E43CFB99B2C}" presName="desTx" presStyleLbl="revTx" presStyleIdx="3" presStyleCnt="4">
        <dgm:presLayoutVars>
          <dgm:chMax val="0"/>
          <dgm:chPref val="0"/>
          <dgm:bulletEnabled val="1"/>
        </dgm:presLayoutVars>
      </dgm:prSet>
      <dgm:spPr/>
    </dgm:pt>
    <dgm:pt modelId="{45553BD4-DF5D-453C-B4EA-C49E19DF1CA7}" type="pres">
      <dgm:prSet presAssocID="{5D486595-7BA3-439A-98AB-6E43CFB99B2C}" presName="EmptyPlaceHolder" presStyleCnt="0"/>
      <dgm:spPr/>
    </dgm:pt>
  </dgm:ptLst>
  <dgm:cxnLst>
    <dgm:cxn modelId="{1B365602-5070-4AF0-8B36-52AF2F5A38CC}" srcId="{264748BA-E505-4374-A9A2-D693D257B5C8}" destId="{2B7E1645-F156-4F1D-8029-1FE1816C21AE}" srcOrd="2" destOrd="0" parTransId="{5EBD0F1D-FF86-4797-AB28-A795B3289653}" sibTransId="{140AB6D0-8FE1-48F9-A668-35DD86E8106E}"/>
    <dgm:cxn modelId="{7103B10C-31B2-4577-A40F-2A6BD21B2F44}" srcId="{EFFDF99D-7577-4218-A6AE-098A025BFF46}" destId="{5328FE87-5D4F-4DD4-8E93-8C8FB2DDB1FA}" srcOrd="0" destOrd="0" parTransId="{F0D96FB6-C8FE-4E99-A7BA-CE6178190406}" sibTransId="{A5C412FC-D834-4150-B043-9258D126173D}"/>
    <dgm:cxn modelId="{37DDD50E-B5E2-4A99-A9C4-B9B5CA7321B2}" srcId="{264748BA-E505-4374-A9A2-D693D257B5C8}" destId="{D72E4F1C-43AA-464C-9E2C-F8178D4BC998}" srcOrd="1" destOrd="0" parTransId="{C1DD888E-262F-4F88-A91D-CEF4F49724E2}" sibTransId="{6AA3BC93-4553-48DE-AB41-11DBD69C9C3F}"/>
    <dgm:cxn modelId="{C91FD00F-5781-42C1-8BFF-3574E70F54F7}" srcId="{5D486595-7BA3-439A-98AB-6E43CFB99B2C}" destId="{6AC4BE29-B9B7-4439-9CE0-7A9896B1F497}" srcOrd="0" destOrd="0" parTransId="{961EC30C-09E0-4ADC-8CD4-EF8725F1711C}" sibTransId="{6428D37A-2A0A-4A8E-A87A-765E9DC71FC0}"/>
    <dgm:cxn modelId="{E0499416-F42E-4E48-95A4-3CDCD3B80863}" srcId="{264748BA-E505-4374-A9A2-D693D257B5C8}" destId="{07AF381D-E2DE-4464-B3EB-1594528F4B4E}" srcOrd="0" destOrd="0" parTransId="{0575CF92-31A8-4CB1-891F-4F1405BFAC24}" sibTransId="{FA7CF130-D3E2-40CB-8C14-98F6FF57B5CD}"/>
    <dgm:cxn modelId="{73AA7B1B-B2EA-466B-B212-D34C34E18B76}" type="presOf" srcId="{7757E540-4381-4C90-BF29-40E209D2E8CE}" destId="{871BCF69-0D0F-4BAA-A18C-FDC3D4C733F4}" srcOrd="0" destOrd="5" presId="urn:microsoft.com/office/officeart/2016/7/layout/AccentHomeChevronProcess"/>
    <dgm:cxn modelId="{79695A1C-7A57-4EC2-A913-A948A9CE9540}" srcId="{07AF381D-E2DE-4464-B3EB-1594528F4B4E}" destId="{031F04BA-DCDB-493C-840C-9F616B9087F8}" srcOrd="0" destOrd="0" parTransId="{9DBCB4C0-2094-4012-AEE1-80D88D093ECA}" sibTransId="{15BB4EE8-81D7-4B56-B2BD-BBAA9A7FFB2E}"/>
    <dgm:cxn modelId="{B933001E-0167-4ED9-9FFB-F7421C09364C}" type="presOf" srcId="{5D486595-7BA3-439A-98AB-6E43CFB99B2C}" destId="{50F752AC-DFCB-470E-8783-4C56C13AAD33}" srcOrd="0" destOrd="0" presId="urn:microsoft.com/office/officeart/2016/7/layout/AccentHomeChevronProcess"/>
    <dgm:cxn modelId="{617A7B29-2005-4E3B-8B05-1ACBDF017E01}" srcId="{264748BA-E505-4374-A9A2-D693D257B5C8}" destId="{7757E540-4381-4C90-BF29-40E209D2E8CE}" srcOrd="3" destOrd="0" parTransId="{1C1B8351-CC22-4240-869F-8966D76984E1}" sibTransId="{119C833F-F422-4F11-A134-7BE4B300784C}"/>
    <dgm:cxn modelId="{5469572B-12EA-4769-BECD-5FD3FF3BCE5D}" type="presOf" srcId="{FC58F9AE-24B8-4761-BECE-C5E4C3B038DB}" destId="{45EBB913-3286-4175-95BC-85591D8B82EF}" srcOrd="0" destOrd="0" presId="urn:microsoft.com/office/officeart/2016/7/layout/AccentHomeChevronProcess"/>
    <dgm:cxn modelId="{1049D230-C2CC-405C-B0F0-D269C967A021}" type="presOf" srcId="{EBBE04DF-9498-4FE2-98A1-50DD1A8FBE4A}" destId="{BF5C18D2-776C-4784-B080-E7F585CB941B}" srcOrd="0" destOrd="0" presId="urn:microsoft.com/office/officeart/2016/7/layout/AccentHomeChevronProcess"/>
    <dgm:cxn modelId="{69787C60-75A6-4A82-8975-EF20D271B302}" srcId="{5D486595-7BA3-439A-98AB-6E43CFB99B2C}" destId="{01B9CE07-19B3-488E-ADD0-9D5853EAC608}" srcOrd="1" destOrd="0" parTransId="{AAF4FA6F-CD7F-467E-9436-4DCF68A3DC68}" sibTransId="{07B925FB-9B49-4A6F-9B92-F9858392D5D9}"/>
    <dgm:cxn modelId="{AB390167-FC32-4AE6-9E65-90CAA41DFAC0}" srcId="{1B451F0F-30F1-447B-B1A6-CFA23CDBF0C6}" destId="{63087AF4-299E-4E9B-8D59-1680DB49E5DD}" srcOrd="1" destOrd="0" parTransId="{C71D3B25-5EF5-4B64-992B-89A18F146326}" sibTransId="{70CEF058-D935-4D5C-8D44-CB5A2F01255D}"/>
    <dgm:cxn modelId="{41FE7F67-5D3B-4340-A1C3-7D0B7DB774D9}" type="presOf" srcId="{2D478AFF-7BB8-4A60-BBA9-3412C70C8EF9}" destId="{871BCF69-0D0F-4BAA-A18C-FDC3D4C733F4}" srcOrd="0" destOrd="2" presId="urn:microsoft.com/office/officeart/2016/7/layout/AccentHomeChevronProcess"/>
    <dgm:cxn modelId="{88A75F6B-43DB-468C-8BFF-2320588678F5}" type="presOf" srcId="{63087AF4-299E-4E9B-8D59-1680DB49E5DD}" destId="{E8ED8E5F-9653-4FF0-8538-21820D21A9DB}" srcOrd="0" destOrd="0" presId="urn:microsoft.com/office/officeart/2016/7/layout/AccentHomeChevronProcess"/>
    <dgm:cxn modelId="{9F0A7B52-732A-4B45-A42A-3D00EDAAF95A}" type="presOf" srcId="{D72E4F1C-43AA-464C-9E2C-F8178D4BC998}" destId="{871BCF69-0D0F-4BAA-A18C-FDC3D4C733F4}" srcOrd="0" destOrd="3" presId="urn:microsoft.com/office/officeart/2016/7/layout/AccentHomeChevronProcess"/>
    <dgm:cxn modelId="{70014F54-5B37-45EB-A9AE-00046B92DBE4}" type="presOf" srcId="{2B7E1645-F156-4F1D-8029-1FE1816C21AE}" destId="{871BCF69-0D0F-4BAA-A18C-FDC3D4C733F4}" srcOrd="0" destOrd="4" presId="urn:microsoft.com/office/officeart/2016/7/layout/AccentHomeChevronProcess"/>
    <dgm:cxn modelId="{E4925257-13F8-4231-A1A9-C699C5D5141B}" type="presOf" srcId="{031F04BA-DCDB-493C-840C-9F616B9087F8}" destId="{871BCF69-0D0F-4BAA-A18C-FDC3D4C733F4}" srcOrd="0" destOrd="1" presId="urn:microsoft.com/office/officeart/2016/7/layout/AccentHomeChevronProcess"/>
    <dgm:cxn modelId="{22426979-C7BB-48A6-B0E4-4276CEFD2C97}" type="presOf" srcId="{1B451F0F-30F1-447B-B1A6-CFA23CDBF0C6}" destId="{8EEEEABC-397B-4B29-8495-1C0BDAA50BE7}" srcOrd="0" destOrd="0" presId="urn:microsoft.com/office/officeart/2016/7/layout/AccentHomeChevronProcess"/>
    <dgm:cxn modelId="{575C8479-FADD-4828-8A0A-0FFEA3F1CB03}" srcId="{1B451F0F-30F1-447B-B1A6-CFA23CDBF0C6}" destId="{5D486595-7BA3-439A-98AB-6E43CFB99B2C}" srcOrd="3" destOrd="0" parTransId="{21C55BDB-A1C5-4F58-AB90-44B57C859AEC}" sibTransId="{1A99012C-1C65-4505-9F3E-B1A49EEBB12C}"/>
    <dgm:cxn modelId="{EBA74981-4AA1-498D-848E-BF584D1303B0}" type="presOf" srcId="{01B9CE07-19B3-488E-ADD0-9D5853EAC608}" destId="{8EBE461A-EB19-4659-A7D6-8CDE57927BED}" srcOrd="0" destOrd="2" presId="urn:microsoft.com/office/officeart/2016/7/layout/AccentHomeChevronProcess"/>
    <dgm:cxn modelId="{0C62F88D-C76B-425A-A6A5-B786360049F9}" srcId="{07AF381D-E2DE-4464-B3EB-1594528F4B4E}" destId="{2D478AFF-7BB8-4A60-BBA9-3412C70C8EF9}" srcOrd="1" destOrd="0" parTransId="{DCBDD7A2-B9C1-4244-9DFA-53C594234460}" sibTransId="{0E98FFF1-0F14-4B37-A007-1A05912D1884}"/>
    <dgm:cxn modelId="{EFAE7B99-1349-4106-BCE8-B128251505EE}" type="presOf" srcId="{07AF381D-E2DE-4464-B3EB-1594528F4B4E}" destId="{871BCF69-0D0F-4BAA-A18C-FDC3D4C733F4}" srcOrd="0" destOrd="0" presId="urn:microsoft.com/office/officeart/2016/7/layout/AccentHomeChevronProcess"/>
    <dgm:cxn modelId="{B3340E9B-5A22-472E-805C-4E126D6727F3}" srcId="{FC58F9AE-24B8-4761-BECE-C5E4C3B038DB}" destId="{EBBE04DF-9498-4FE2-98A1-50DD1A8FBE4A}" srcOrd="0" destOrd="0" parTransId="{AA5AEF24-C2A5-4C2E-90A9-9529748B7510}" sibTransId="{08ECB9B1-359D-4C65-83EB-A771F54EFED4}"/>
    <dgm:cxn modelId="{BE8C86A6-0C23-4AF5-BEF5-C33B6B9008E1}" type="presOf" srcId="{6AC4BE29-B9B7-4439-9CE0-7A9896B1F497}" destId="{8EBE461A-EB19-4659-A7D6-8CDE57927BED}" srcOrd="0" destOrd="0" presId="urn:microsoft.com/office/officeart/2016/7/layout/AccentHomeChevronProcess"/>
    <dgm:cxn modelId="{884D96A6-858E-4AA3-93CA-7EF5FAF5E8FF}" srcId="{6AC4BE29-B9B7-4439-9CE0-7A9896B1F497}" destId="{AC54C82A-C1D5-4FF7-8AAF-51531ED71794}" srcOrd="0" destOrd="0" parTransId="{0CA9914C-4B75-4328-ABFA-22468B548CCF}" sibTransId="{A4EF85FD-6295-4062-AF31-16A6D6877BAF}"/>
    <dgm:cxn modelId="{FE6451BE-3016-4BB4-8E67-C57A00472D74}" srcId="{1B451F0F-30F1-447B-B1A6-CFA23CDBF0C6}" destId="{FC58F9AE-24B8-4761-BECE-C5E4C3B038DB}" srcOrd="0" destOrd="0" parTransId="{7E499AA5-5E45-4492-97BB-44EF46A3153C}" sibTransId="{DFCA284C-C08F-4300-9A9E-BDC539B6789B}"/>
    <dgm:cxn modelId="{138A3BC3-69F8-4C44-8730-F88910974795}" type="presOf" srcId="{AC54C82A-C1D5-4FF7-8AAF-51531ED71794}" destId="{8EBE461A-EB19-4659-A7D6-8CDE57927BED}" srcOrd="0" destOrd="1" presId="urn:microsoft.com/office/officeart/2016/7/layout/AccentHomeChevronProcess"/>
    <dgm:cxn modelId="{3630F1CB-CDA1-4097-A6D6-90E265D71D8F}" srcId="{63087AF4-299E-4E9B-8D59-1680DB49E5DD}" destId="{EFFDF99D-7577-4218-A6AE-098A025BFF46}" srcOrd="0" destOrd="0" parTransId="{420E634F-0A04-4457-8B8F-DDEFFCFA50E4}" sibTransId="{51B2E05E-20BF-4D8E-AF47-D314567EBBB5}"/>
    <dgm:cxn modelId="{3FB053CC-29F6-4456-8B49-C07CC7C8CFA5}" srcId="{1B451F0F-30F1-447B-B1A6-CFA23CDBF0C6}" destId="{264748BA-E505-4374-A9A2-D693D257B5C8}" srcOrd="2" destOrd="0" parTransId="{5BA5E68E-0753-495F-B676-BDFE39DD33E3}" sibTransId="{898D297B-85B0-45EF-8854-D8F1B42D013B}"/>
    <dgm:cxn modelId="{DFCAD0EA-CAF5-4970-93BA-8EED62471F40}" type="presOf" srcId="{5328FE87-5D4F-4DD4-8E93-8C8FB2DDB1FA}" destId="{F7FD7089-F33B-496F-A2D9-D654EEC5BE1D}" srcOrd="0" destOrd="1" presId="urn:microsoft.com/office/officeart/2016/7/layout/AccentHomeChevronProcess"/>
    <dgm:cxn modelId="{193807F8-B50D-4B4B-A369-3BFDAFA0C3F6}" type="presOf" srcId="{EFFDF99D-7577-4218-A6AE-098A025BFF46}" destId="{F7FD7089-F33B-496F-A2D9-D654EEC5BE1D}" srcOrd="0" destOrd="0" presId="urn:microsoft.com/office/officeart/2016/7/layout/AccentHomeChevronProcess"/>
    <dgm:cxn modelId="{4A6896F9-F1D8-4BCF-B5B2-3E5B6FE6AD74}" type="presOf" srcId="{264748BA-E505-4374-A9A2-D693D257B5C8}" destId="{B6BEEEEF-35C0-4715-A883-EAEB3EAA7D41}" srcOrd="0" destOrd="0" presId="urn:microsoft.com/office/officeart/2016/7/layout/AccentHomeChevronProcess"/>
    <dgm:cxn modelId="{CE8D9C65-8764-4106-A546-8694CF0EB86A}" type="presParOf" srcId="{8EEEEABC-397B-4B29-8495-1C0BDAA50BE7}" destId="{2E72CFD8-C397-4802-BC34-53976BA45408}" srcOrd="0" destOrd="0" presId="urn:microsoft.com/office/officeart/2016/7/layout/AccentHomeChevronProcess"/>
    <dgm:cxn modelId="{EB9BAC84-9765-4CE9-8CF8-6961563A930B}" type="presParOf" srcId="{2E72CFD8-C397-4802-BC34-53976BA45408}" destId="{273AEBC6-BF2B-4B64-A586-2D3569173ACC}" srcOrd="0" destOrd="0" presId="urn:microsoft.com/office/officeart/2016/7/layout/AccentHomeChevronProcess"/>
    <dgm:cxn modelId="{594AA2D3-7D6A-4825-B8AB-AB469AEA0F2A}" type="presParOf" srcId="{2E72CFD8-C397-4802-BC34-53976BA45408}" destId="{45EBB913-3286-4175-95BC-85591D8B82EF}" srcOrd="1" destOrd="0" presId="urn:microsoft.com/office/officeart/2016/7/layout/AccentHomeChevronProcess"/>
    <dgm:cxn modelId="{A783A82F-4F1B-414E-9312-86A296FE231D}" type="presParOf" srcId="{2E72CFD8-C397-4802-BC34-53976BA45408}" destId="{BF5C18D2-776C-4784-B080-E7F585CB941B}" srcOrd="2" destOrd="0" presId="urn:microsoft.com/office/officeart/2016/7/layout/AccentHomeChevronProcess"/>
    <dgm:cxn modelId="{F4811BE6-1D7B-4E04-AEF9-C2556F25E129}" type="presParOf" srcId="{2E72CFD8-C397-4802-BC34-53976BA45408}" destId="{DB69ECCE-DFAC-421C-9999-8E6F1CB4F0CD}" srcOrd="3" destOrd="0" presId="urn:microsoft.com/office/officeart/2016/7/layout/AccentHomeChevronProcess"/>
    <dgm:cxn modelId="{002B6D58-603D-48A7-AA6D-228A096A129A}" type="presParOf" srcId="{8EEEEABC-397B-4B29-8495-1C0BDAA50BE7}" destId="{88653FB2-D3F5-4381-B1A2-350366B9F9F6}" srcOrd="1" destOrd="0" presId="urn:microsoft.com/office/officeart/2016/7/layout/AccentHomeChevronProcess"/>
    <dgm:cxn modelId="{134E222E-D9E0-451E-B213-99F56C0DD4C0}" type="presParOf" srcId="{8EEEEABC-397B-4B29-8495-1C0BDAA50BE7}" destId="{99002BFC-508A-46A3-8074-00B5B4D4529E}" srcOrd="2" destOrd="0" presId="urn:microsoft.com/office/officeart/2016/7/layout/AccentHomeChevronProcess"/>
    <dgm:cxn modelId="{E5EFA0FA-8E56-472E-8E48-0A25266BFF02}" type="presParOf" srcId="{99002BFC-508A-46A3-8074-00B5B4D4529E}" destId="{9249E43A-D74E-4B0D-AA87-C3D61E1F2E49}" srcOrd="0" destOrd="0" presId="urn:microsoft.com/office/officeart/2016/7/layout/AccentHomeChevronProcess"/>
    <dgm:cxn modelId="{7504BDB3-527F-43BF-A583-FC1CBB1B9B7A}" type="presParOf" srcId="{99002BFC-508A-46A3-8074-00B5B4D4529E}" destId="{E8ED8E5F-9653-4FF0-8538-21820D21A9DB}" srcOrd="1" destOrd="0" presId="urn:microsoft.com/office/officeart/2016/7/layout/AccentHomeChevronProcess"/>
    <dgm:cxn modelId="{AD477C98-B712-40FF-BA2C-CB29C878F265}" type="presParOf" srcId="{99002BFC-508A-46A3-8074-00B5B4D4529E}" destId="{F7FD7089-F33B-496F-A2D9-D654EEC5BE1D}" srcOrd="2" destOrd="0" presId="urn:microsoft.com/office/officeart/2016/7/layout/AccentHomeChevronProcess"/>
    <dgm:cxn modelId="{91F0AD2D-32C0-48FC-A3DE-478040AC05B0}" type="presParOf" srcId="{99002BFC-508A-46A3-8074-00B5B4D4529E}" destId="{7F0275FD-64D8-4F7D-8402-C0333453E44C}" srcOrd="3" destOrd="0" presId="urn:microsoft.com/office/officeart/2016/7/layout/AccentHomeChevronProcess"/>
    <dgm:cxn modelId="{DE6F72CD-DB73-4486-9EEE-3CD7BE0C8F92}" type="presParOf" srcId="{8EEEEABC-397B-4B29-8495-1C0BDAA50BE7}" destId="{99185AC5-1FAF-4797-A36C-ABF3F836A0C0}" srcOrd="3" destOrd="0" presId="urn:microsoft.com/office/officeart/2016/7/layout/AccentHomeChevronProcess"/>
    <dgm:cxn modelId="{2CB3ACCD-7574-490A-8AC1-2450A51D9B10}" type="presParOf" srcId="{8EEEEABC-397B-4B29-8495-1C0BDAA50BE7}" destId="{C3D06082-AFB6-414F-880D-A5C87D9A3CBC}" srcOrd="4" destOrd="0" presId="urn:microsoft.com/office/officeart/2016/7/layout/AccentHomeChevronProcess"/>
    <dgm:cxn modelId="{5A0C86AE-C61E-4A6C-9FF4-373826693EC7}" type="presParOf" srcId="{C3D06082-AFB6-414F-880D-A5C87D9A3CBC}" destId="{1B000ABB-FCF9-4C53-821D-C0849F641A15}" srcOrd="0" destOrd="0" presId="urn:microsoft.com/office/officeart/2016/7/layout/AccentHomeChevronProcess"/>
    <dgm:cxn modelId="{309C88D5-8B8A-4FE5-8A7E-9E3BA35B3761}" type="presParOf" srcId="{C3D06082-AFB6-414F-880D-A5C87D9A3CBC}" destId="{B6BEEEEF-35C0-4715-A883-EAEB3EAA7D41}" srcOrd="1" destOrd="0" presId="urn:microsoft.com/office/officeart/2016/7/layout/AccentHomeChevronProcess"/>
    <dgm:cxn modelId="{8C6F52ED-0CEB-49F3-B4B6-D42B37CEE8CB}" type="presParOf" srcId="{C3D06082-AFB6-414F-880D-A5C87D9A3CBC}" destId="{871BCF69-0D0F-4BAA-A18C-FDC3D4C733F4}" srcOrd="2" destOrd="0" presId="urn:microsoft.com/office/officeart/2016/7/layout/AccentHomeChevronProcess"/>
    <dgm:cxn modelId="{0A13168E-6D8B-4201-A498-529446929B92}" type="presParOf" srcId="{C3D06082-AFB6-414F-880D-A5C87D9A3CBC}" destId="{47380D54-75E6-47A3-BF7B-9F36554E6CC2}" srcOrd="3" destOrd="0" presId="urn:microsoft.com/office/officeart/2016/7/layout/AccentHomeChevronProcess"/>
    <dgm:cxn modelId="{8AD16F23-0196-4246-A960-56F43B7EED77}" type="presParOf" srcId="{8EEEEABC-397B-4B29-8495-1C0BDAA50BE7}" destId="{B8BF84C0-8E24-400C-8CDE-B99EF627FD9D}" srcOrd="5" destOrd="0" presId="urn:microsoft.com/office/officeart/2016/7/layout/AccentHomeChevronProcess"/>
    <dgm:cxn modelId="{B1564FCB-BCED-4D0D-938F-C7818CE719DB}" type="presParOf" srcId="{8EEEEABC-397B-4B29-8495-1C0BDAA50BE7}" destId="{112F6A77-056E-44C8-B13F-0F5CD1FA7565}" srcOrd="6" destOrd="0" presId="urn:microsoft.com/office/officeart/2016/7/layout/AccentHomeChevronProcess"/>
    <dgm:cxn modelId="{C4AB05A6-4FC5-4226-AD86-C4EC73CEB524}" type="presParOf" srcId="{112F6A77-056E-44C8-B13F-0F5CD1FA7565}" destId="{48F4D11C-D5A1-450A-9416-508E6CD1424D}" srcOrd="0" destOrd="0" presId="urn:microsoft.com/office/officeart/2016/7/layout/AccentHomeChevronProcess"/>
    <dgm:cxn modelId="{65193097-D651-4B4D-85A4-A2DEBE4F3D6A}" type="presParOf" srcId="{112F6A77-056E-44C8-B13F-0F5CD1FA7565}" destId="{50F752AC-DFCB-470E-8783-4C56C13AAD33}" srcOrd="1" destOrd="0" presId="urn:microsoft.com/office/officeart/2016/7/layout/AccentHomeChevronProcess"/>
    <dgm:cxn modelId="{C6CA9DA8-CDF1-47CC-87F5-38D9E206EE5B}" type="presParOf" srcId="{112F6A77-056E-44C8-B13F-0F5CD1FA7565}" destId="{8EBE461A-EB19-4659-A7D6-8CDE57927BED}" srcOrd="2" destOrd="0" presId="urn:microsoft.com/office/officeart/2016/7/layout/AccentHomeChevronProcess"/>
    <dgm:cxn modelId="{235E3AAE-3AD7-4A51-86B1-6D32B6C033F5}" type="presParOf" srcId="{112F6A77-056E-44C8-B13F-0F5CD1FA7565}" destId="{45553BD4-DF5D-453C-B4EA-C49E19DF1CA7}"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9CC00-BCE1-4A91-9B05-DA7CA2C4B286}">
      <dsp:nvSpPr>
        <dsp:cNvPr id="0" name=""/>
        <dsp:cNvSpPr/>
      </dsp:nvSpPr>
      <dsp:spPr>
        <a:xfrm>
          <a:off x="0" y="1808"/>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1CEC08-0C8B-4F9A-BED9-6BD45155379C}">
      <dsp:nvSpPr>
        <dsp:cNvPr id="0" name=""/>
        <dsp:cNvSpPr/>
      </dsp:nvSpPr>
      <dsp:spPr>
        <a:xfrm>
          <a:off x="233059" y="175158"/>
          <a:ext cx="423745" cy="423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505DB4-34C7-423D-9A04-D1518BCFF9DC}">
      <dsp:nvSpPr>
        <dsp:cNvPr id="0" name=""/>
        <dsp:cNvSpPr/>
      </dsp:nvSpPr>
      <dsp:spPr>
        <a:xfrm>
          <a:off x="889864" y="1808"/>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Introduction</a:t>
          </a:r>
        </a:p>
      </dsp:txBody>
      <dsp:txXfrm>
        <a:off x="889864" y="1808"/>
        <a:ext cx="5355400" cy="770445"/>
      </dsp:txXfrm>
    </dsp:sp>
    <dsp:sp modelId="{DB7825CB-6490-4BB6-ACB0-54939CFC3289}">
      <dsp:nvSpPr>
        <dsp:cNvPr id="0" name=""/>
        <dsp:cNvSpPr/>
      </dsp:nvSpPr>
      <dsp:spPr>
        <a:xfrm>
          <a:off x="0" y="964865"/>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2C9B3C-601E-4FDB-A555-0E3B20581A2B}">
      <dsp:nvSpPr>
        <dsp:cNvPr id="0" name=""/>
        <dsp:cNvSpPr/>
      </dsp:nvSpPr>
      <dsp:spPr>
        <a:xfrm>
          <a:off x="233059" y="1138215"/>
          <a:ext cx="423745" cy="4237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9A368E-48BF-49A8-BA42-DC1225E44B28}">
      <dsp:nvSpPr>
        <dsp:cNvPr id="0" name=""/>
        <dsp:cNvSpPr/>
      </dsp:nvSpPr>
      <dsp:spPr>
        <a:xfrm>
          <a:off x="889864" y="964865"/>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Project Background</a:t>
          </a:r>
        </a:p>
      </dsp:txBody>
      <dsp:txXfrm>
        <a:off x="889864" y="964865"/>
        <a:ext cx="5355400" cy="770445"/>
      </dsp:txXfrm>
    </dsp:sp>
    <dsp:sp modelId="{34E51DB0-49C7-45A4-81AB-8DEA4E766E1D}">
      <dsp:nvSpPr>
        <dsp:cNvPr id="0" name=""/>
        <dsp:cNvSpPr/>
      </dsp:nvSpPr>
      <dsp:spPr>
        <a:xfrm>
          <a:off x="0" y="1927922"/>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D06783-1DFC-4437-BD6C-CB816C3075BA}">
      <dsp:nvSpPr>
        <dsp:cNvPr id="0" name=""/>
        <dsp:cNvSpPr/>
      </dsp:nvSpPr>
      <dsp:spPr>
        <a:xfrm>
          <a:off x="233059" y="2101272"/>
          <a:ext cx="423745" cy="4237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F80980-D1F7-4538-86A7-A0C207EAE903}">
      <dsp:nvSpPr>
        <dsp:cNvPr id="0" name=""/>
        <dsp:cNvSpPr/>
      </dsp:nvSpPr>
      <dsp:spPr>
        <a:xfrm>
          <a:off x="889864" y="1927922"/>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Study Process</a:t>
          </a:r>
        </a:p>
      </dsp:txBody>
      <dsp:txXfrm>
        <a:off x="889864" y="1927922"/>
        <a:ext cx="5355400" cy="770445"/>
      </dsp:txXfrm>
    </dsp:sp>
    <dsp:sp modelId="{8C254046-FA30-4CF7-B0A3-9DFA1EAB9E97}">
      <dsp:nvSpPr>
        <dsp:cNvPr id="0" name=""/>
        <dsp:cNvSpPr/>
      </dsp:nvSpPr>
      <dsp:spPr>
        <a:xfrm>
          <a:off x="0" y="2890979"/>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FABF61-221A-4D47-AF40-9A48D08FD4B6}">
      <dsp:nvSpPr>
        <dsp:cNvPr id="0" name=""/>
        <dsp:cNvSpPr/>
      </dsp:nvSpPr>
      <dsp:spPr>
        <a:xfrm>
          <a:off x="233059" y="3064329"/>
          <a:ext cx="423745" cy="4237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92FDB8-D850-4FD3-BAD8-C3C60B6D3939}">
      <dsp:nvSpPr>
        <dsp:cNvPr id="0" name=""/>
        <dsp:cNvSpPr/>
      </dsp:nvSpPr>
      <dsp:spPr>
        <a:xfrm>
          <a:off x="889864" y="2890979"/>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Routing Recommendations</a:t>
          </a:r>
        </a:p>
      </dsp:txBody>
      <dsp:txXfrm>
        <a:off x="889864" y="2890979"/>
        <a:ext cx="5355400" cy="770445"/>
      </dsp:txXfrm>
    </dsp:sp>
    <dsp:sp modelId="{39C8FA78-7000-4522-8CEE-3CE598E7E2B2}">
      <dsp:nvSpPr>
        <dsp:cNvPr id="0" name=""/>
        <dsp:cNvSpPr/>
      </dsp:nvSpPr>
      <dsp:spPr>
        <a:xfrm>
          <a:off x="0" y="3854036"/>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C7313D-B204-416C-B24C-E97D5B180E13}">
      <dsp:nvSpPr>
        <dsp:cNvPr id="0" name=""/>
        <dsp:cNvSpPr/>
      </dsp:nvSpPr>
      <dsp:spPr>
        <a:xfrm>
          <a:off x="233059" y="4027386"/>
          <a:ext cx="423745" cy="4237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DCF476-802C-403B-87E7-8E56547F3F75}">
      <dsp:nvSpPr>
        <dsp:cNvPr id="0" name=""/>
        <dsp:cNvSpPr/>
      </dsp:nvSpPr>
      <dsp:spPr>
        <a:xfrm>
          <a:off x="889864" y="3854036"/>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Implementation Strategies</a:t>
          </a:r>
        </a:p>
      </dsp:txBody>
      <dsp:txXfrm>
        <a:off x="889864" y="3854036"/>
        <a:ext cx="5355400" cy="770445"/>
      </dsp:txXfrm>
    </dsp:sp>
    <dsp:sp modelId="{C50A4027-7168-4D38-ACD8-8D0DEE95EB38}">
      <dsp:nvSpPr>
        <dsp:cNvPr id="0" name=""/>
        <dsp:cNvSpPr/>
      </dsp:nvSpPr>
      <dsp:spPr>
        <a:xfrm>
          <a:off x="0" y="4817093"/>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31EC0F-C585-4162-A751-8877AB8FC1A9}">
      <dsp:nvSpPr>
        <dsp:cNvPr id="0" name=""/>
        <dsp:cNvSpPr/>
      </dsp:nvSpPr>
      <dsp:spPr>
        <a:xfrm>
          <a:off x="233059" y="4990443"/>
          <a:ext cx="423745" cy="42374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3C35E0-8DA4-47A0-8DFC-609EFD8EADA2}">
      <dsp:nvSpPr>
        <dsp:cNvPr id="0" name=""/>
        <dsp:cNvSpPr/>
      </dsp:nvSpPr>
      <dsp:spPr>
        <a:xfrm>
          <a:off x="889864" y="4817093"/>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Public Comment</a:t>
          </a:r>
        </a:p>
      </dsp:txBody>
      <dsp:txXfrm>
        <a:off x="889864" y="4817093"/>
        <a:ext cx="5355400" cy="7704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AEBC6-BF2B-4B64-A586-2D3569173ACC}">
      <dsp:nvSpPr>
        <dsp:cNvPr id="0" name=""/>
        <dsp:cNvSpPr/>
      </dsp:nvSpPr>
      <dsp:spPr>
        <a:xfrm rot="5400000">
          <a:off x="-1315484" y="2566607"/>
          <a:ext cx="2801346" cy="158217"/>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EBB913-3286-4175-95BC-85591D8B82EF}">
      <dsp:nvSpPr>
        <dsp:cNvPr id="0" name=""/>
        <dsp:cNvSpPr/>
      </dsp:nvSpPr>
      <dsp:spPr>
        <a:xfrm>
          <a:off x="6079" y="4046389"/>
          <a:ext cx="1977717" cy="933782"/>
        </a:xfrm>
        <a:prstGeom prst="homePlate">
          <a:avLst>
            <a:gd name="adj" fmla="val 2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292100" rIns="146050" bIns="292100"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Light" panose="020F0302020204030204"/>
            </a:rPr>
            <a:t>February</a:t>
          </a:r>
          <a:endParaRPr lang="en-US" sz="2300" kern="1200" dirty="0"/>
        </a:p>
      </dsp:txBody>
      <dsp:txXfrm>
        <a:off x="6079" y="4046389"/>
        <a:ext cx="1860994" cy="933782"/>
      </dsp:txXfrm>
    </dsp:sp>
    <dsp:sp modelId="{BF5C18D2-776C-4784-B080-E7F585CB941B}">
      <dsp:nvSpPr>
        <dsp:cNvPr id="0" name=""/>
        <dsp:cNvSpPr/>
      </dsp:nvSpPr>
      <dsp:spPr>
        <a:xfrm>
          <a:off x="164296" y="1339973"/>
          <a:ext cx="1605906" cy="2337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dirty="0">
              <a:latin typeface="Calibri Light" panose="020F0302020204030204"/>
            </a:rPr>
            <a:t>Project Advisory Committee</a:t>
          </a:r>
          <a:r>
            <a:rPr lang="en-US" sz="1100" kern="1200" dirty="0"/>
            <a:t> Meeting</a:t>
          </a:r>
        </a:p>
      </dsp:txBody>
      <dsp:txXfrm>
        <a:off x="164296" y="1339973"/>
        <a:ext cx="1605906" cy="2337502"/>
      </dsp:txXfrm>
    </dsp:sp>
    <dsp:sp modelId="{9249E43A-D74E-4B0D-AA87-C3D61E1F2E49}">
      <dsp:nvSpPr>
        <dsp:cNvPr id="0" name=""/>
        <dsp:cNvSpPr/>
      </dsp:nvSpPr>
      <dsp:spPr>
        <a:xfrm rot="5400000">
          <a:off x="583123" y="2566607"/>
          <a:ext cx="2801346" cy="158217"/>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ED8E5F-9653-4FF0-8538-21820D21A9DB}">
      <dsp:nvSpPr>
        <dsp:cNvPr id="0" name=""/>
        <dsp:cNvSpPr/>
      </dsp:nvSpPr>
      <dsp:spPr>
        <a:xfrm>
          <a:off x="1904688" y="4046389"/>
          <a:ext cx="1977717" cy="933782"/>
        </a:xfrm>
        <a:prstGeom prst="chevron">
          <a:avLst>
            <a:gd name="adj" fmla="val 25000"/>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292100" rIns="146050" bIns="292100"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Light" panose="020F0302020204030204"/>
            </a:rPr>
            <a:t>March</a:t>
          </a:r>
          <a:endParaRPr lang="en-US" sz="2300" kern="1200" dirty="0"/>
        </a:p>
      </dsp:txBody>
      <dsp:txXfrm>
        <a:off x="2138134" y="4046389"/>
        <a:ext cx="1510826" cy="933782"/>
      </dsp:txXfrm>
    </dsp:sp>
    <dsp:sp modelId="{F7FD7089-F33B-496F-A2D9-D654EEC5BE1D}">
      <dsp:nvSpPr>
        <dsp:cNvPr id="0" name=""/>
        <dsp:cNvSpPr/>
      </dsp:nvSpPr>
      <dsp:spPr>
        <a:xfrm>
          <a:off x="2062905" y="1339973"/>
          <a:ext cx="1605906" cy="2337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dirty="0"/>
            <a:t>1st Public Meeting</a:t>
          </a:r>
          <a:r>
            <a:rPr lang="en-US" sz="1100" kern="1200" dirty="0">
              <a:latin typeface="Calibri Light" panose="020F0302020204030204"/>
            </a:rPr>
            <a:t> (3/8/23)</a:t>
          </a:r>
          <a:endParaRPr lang="en-US" sz="1100" kern="1200" dirty="0"/>
        </a:p>
        <a:p>
          <a:pPr marL="57150" lvl="1" indent="-57150" algn="l" defTabSz="400050">
            <a:lnSpc>
              <a:spcPct val="90000"/>
            </a:lnSpc>
            <a:spcBef>
              <a:spcPct val="0"/>
            </a:spcBef>
            <a:spcAft>
              <a:spcPct val="15000"/>
            </a:spcAft>
            <a:buChar char="•"/>
          </a:pPr>
          <a:r>
            <a:rPr lang="en-US" sz="900" kern="1200" dirty="0"/>
            <a:t>Gather feedback on project details and existing conditions, identify shortcomings</a:t>
          </a:r>
        </a:p>
      </dsp:txBody>
      <dsp:txXfrm>
        <a:off x="2062905" y="1339973"/>
        <a:ext cx="1605906" cy="2337502"/>
      </dsp:txXfrm>
    </dsp:sp>
    <dsp:sp modelId="{1B000ABB-FCF9-4C53-821D-C0849F641A15}">
      <dsp:nvSpPr>
        <dsp:cNvPr id="0" name=""/>
        <dsp:cNvSpPr/>
      </dsp:nvSpPr>
      <dsp:spPr>
        <a:xfrm rot="5400000">
          <a:off x="2481732" y="2566607"/>
          <a:ext cx="2801346" cy="158217"/>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BEEEEF-35C0-4715-A883-EAEB3EAA7D41}">
      <dsp:nvSpPr>
        <dsp:cNvPr id="0" name=""/>
        <dsp:cNvSpPr/>
      </dsp:nvSpPr>
      <dsp:spPr>
        <a:xfrm>
          <a:off x="3803297" y="4046389"/>
          <a:ext cx="1977717" cy="933782"/>
        </a:xfrm>
        <a:prstGeom prst="chevron">
          <a:avLst>
            <a:gd name="adj" fmla="val 25000"/>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292100" rIns="146050" bIns="292100"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Light" panose="020F0302020204030204"/>
            </a:rPr>
            <a:t>April</a:t>
          </a:r>
          <a:endParaRPr lang="en-US" sz="2300" kern="1200" dirty="0"/>
        </a:p>
      </dsp:txBody>
      <dsp:txXfrm>
        <a:off x="4036743" y="4046389"/>
        <a:ext cx="1510826" cy="933782"/>
      </dsp:txXfrm>
    </dsp:sp>
    <dsp:sp modelId="{871BCF69-0D0F-4BAA-A18C-FDC3D4C733F4}">
      <dsp:nvSpPr>
        <dsp:cNvPr id="0" name=""/>
        <dsp:cNvSpPr/>
      </dsp:nvSpPr>
      <dsp:spPr>
        <a:xfrm>
          <a:off x="3961514" y="1339973"/>
          <a:ext cx="1605906" cy="2337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dirty="0">
              <a:latin typeface="Calibri Light" panose="020F0302020204030204"/>
            </a:rPr>
            <a:t>Public engagement</a:t>
          </a:r>
        </a:p>
        <a:p>
          <a:pPr marL="57150" lvl="1" indent="-57150" algn="l" defTabSz="400050" rtl="0">
            <a:lnSpc>
              <a:spcPct val="90000"/>
            </a:lnSpc>
            <a:spcBef>
              <a:spcPct val="0"/>
            </a:spcBef>
            <a:spcAft>
              <a:spcPct val="15000"/>
            </a:spcAft>
            <a:buChar char="•"/>
          </a:pPr>
          <a:r>
            <a:rPr lang="en-US" sz="900" kern="1200" dirty="0">
              <a:latin typeface="Calibri Light" panose="020F0302020204030204"/>
            </a:rPr>
            <a:t>Walk Audit (4/20/23)</a:t>
          </a:r>
          <a:endParaRPr lang="en-US" sz="900" kern="1200" dirty="0"/>
        </a:p>
        <a:p>
          <a:pPr marL="57150" lvl="1" indent="-57150" algn="l" defTabSz="400050" rtl="0">
            <a:lnSpc>
              <a:spcPct val="90000"/>
            </a:lnSpc>
            <a:spcBef>
              <a:spcPct val="0"/>
            </a:spcBef>
            <a:spcAft>
              <a:spcPct val="15000"/>
            </a:spcAft>
            <a:buChar char="•"/>
          </a:pPr>
          <a:r>
            <a:rPr lang="en-US" sz="900" kern="1200" dirty="0">
              <a:latin typeface="Calibri Light" panose="020F0302020204030204"/>
            </a:rPr>
            <a:t>On-going survey and outreach</a:t>
          </a:r>
        </a:p>
        <a:p>
          <a:pPr marL="0" lvl="0" indent="0" algn="l" defTabSz="488950" rtl="0">
            <a:lnSpc>
              <a:spcPct val="90000"/>
            </a:lnSpc>
            <a:spcBef>
              <a:spcPct val="0"/>
            </a:spcBef>
            <a:spcAft>
              <a:spcPct val="35000"/>
            </a:spcAft>
            <a:buNone/>
          </a:pPr>
          <a:r>
            <a:rPr lang="en-US" sz="1100" kern="1200" dirty="0">
              <a:latin typeface="Calibri Light" panose="020F0302020204030204"/>
            </a:rPr>
            <a:t>Data collection</a:t>
          </a:r>
          <a:r>
            <a:rPr lang="en-US" sz="1100" kern="1200" dirty="0"/>
            <a:t> (traffic, crash, etc</a:t>
          </a:r>
          <a:r>
            <a:rPr lang="en-US" sz="1100" kern="1200" dirty="0">
              <a:latin typeface="Calibri Light" panose="020F0302020204030204"/>
            </a:rPr>
            <a:t>.)</a:t>
          </a:r>
        </a:p>
        <a:p>
          <a:pPr marL="0" lvl="0" indent="0" algn="l" defTabSz="488950" rtl="0">
            <a:lnSpc>
              <a:spcPct val="90000"/>
            </a:lnSpc>
            <a:spcBef>
              <a:spcPct val="0"/>
            </a:spcBef>
            <a:spcAft>
              <a:spcPct val="35000"/>
            </a:spcAft>
            <a:buNone/>
          </a:pPr>
          <a:r>
            <a:rPr lang="en-US" sz="1100" kern="1200" dirty="0">
              <a:latin typeface="Calibri Light" panose="020F0302020204030204"/>
            </a:rPr>
            <a:t>Identify</a:t>
          </a:r>
          <a:r>
            <a:rPr lang="en-US" sz="1100" kern="1200" dirty="0"/>
            <a:t> routing options</a:t>
          </a:r>
          <a:endParaRPr lang="en-US" sz="1100" kern="1200" dirty="0">
            <a:latin typeface="Calibri Light" panose="020F0302020204030204"/>
          </a:endParaRPr>
        </a:p>
        <a:p>
          <a:pPr marL="0" lvl="0" indent="0" algn="l" defTabSz="488950">
            <a:lnSpc>
              <a:spcPct val="90000"/>
            </a:lnSpc>
            <a:spcBef>
              <a:spcPct val="0"/>
            </a:spcBef>
            <a:spcAft>
              <a:spcPct val="35000"/>
            </a:spcAft>
            <a:buNone/>
          </a:pPr>
          <a:r>
            <a:rPr lang="en-US" sz="1100" kern="1200" dirty="0">
              <a:latin typeface="Calibri Light" panose="020F0302020204030204"/>
            </a:rPr>
            <a:t>Prepare</a:t>
          </a:r>
          <a:r>
            <a:rPr lang="en-US" sz="1100" kern="1200" dirty="0"/>
            <a:t> potential implementation strategies</a:t>
          </a:r>
        </a:p>
      </dsp:txBody>
      <dsp:txXfrm>
        <a:off x="3961514" y="1339973"/>
        <a:ext cx="1605906" cy="2337502"/>
      </dsp:txXfrm>
    </dsp:sp>
    <dsp:sp modelId="{48F4D11C-D5A1-450A-9416-508E6CD1424D}">
      <dsp:nvSpPr>
        <dsp:cNvPr id="0" name=""/>
        <dsp:cNvSpPr/>
      </dsp:nvSpPr>
      <dsp:spPr>
        <a:xfrm rot="5400000">
          <a:off x="4380341" y="2566607"/>
          <a:ext cx="2801346" cy="158217"/>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F752AC-DFCB-470E-8783-4C56C13AAD33}">
      <dsp:nvSpPr>
        <dsp:cNvPr id="0" name=""/>
        <dsp:cNvSpPr/>
      </dsp:nvSpPr>
      <dsp:spPr>
        <a:xfrm>
          <a:off x="5701905" y="4046389"/>
          <a:ext cx="1977717" cy="933782"/>
        </a:xfrm>
        <a:prstGeom prst="chevron">
          <a:avLst>
            <a:gd name="adj" fmla="val 2500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292100" rIns="146050" bIns="292100" numCol="1" spcCol="1270" anchor="ctr" anchorCtr="0">
          <a:noAutofit/>
        </a:bodyPr>
        <a:lstStyle/>
        <a:p>
          <a:pPr marL="0" lvl="0" indent="0" algn="ctr" defTabSz="1022350">
            <a:lnSpc>
              <a:spcPct val="90000"/>
            </a:lnSpc>
            <a:spcBef>
              <a:spcPct val="0"/>
            </a:spcBef>
            <a:spcAft>
              <a:spcPct val="35000"/>
            </a:spcAft>
            <a:buNone/>
          </a:pPr>
          <a:r>
            <a:rPr lang="en-US" sz="2300" kern="1200" dirty="0"/>
            <a:t>May–June</a:t>
          </a:r>
        </a:p>
      </dsp:txBody>
      <dsp:txXfrm>
        <a:off x="5935351" y="4046389"/>
        <a:ext cx="1510826" cy="933782"/>
      </dsp:txXfrm>
    </dsp:sp>
    <dsp:sp modelId="{8EBE461A-EB19-4659-A7D6-8CDE57927BED}">
      <dsp:nvSpPr>
        <dsp:cNvPr id="0" name=""/>
        <dsp:cNvSpPr/>
      </dsp:nvSpPr>
      <dsp:spPr>
        <a:xfrm>
          <a:off x="5860123" y="1339973"/>
          <a:ext cx="1605906" cy="2337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2nd Public Meeting</a:t>
          </a:r>
        </a:p>
        <a:p>
          <a:pPr marL="57150" lvl="1" indent="-57150" algn="l" defTabSz="400050">
            <a:lnSpc>
              <a:spcPct val="90000"/>
            </a:lnSpc>
            <a:spcBef>
              <a:spcPct val="0"/>
            </a:spcBef>
            <a:spcAft>
              <a:spcPct val="15000"/>
            </a:spcAft>
            <a:buChar char="•"/>
          </a:pPr>
          <a:r>
            <a:rPr lang="en-US" sz="900" kern="1200" dirty="0"/>
            <a:t>Share findings, collect input on potential </a:t>
          </a:r>
          <a:r>
            <a:rPr lang="en-US" sz="900" b="0" u="none" kern="1200" dirty="0"/>
            <a:t>routes</a:t>
          </a:r>
        </a:p>
        <a:p>
          <a:pPr marL="0" lvl="0" indent="0" algn="l" defTabSz="488950" rtl="0">
            <a:lnSpc>
              <a:spcPct val="90000"/>
            </a:lnSpc>
            <a:spcBef>
              <a:spcPct val="0"/>
            </a:spcBef>
            <a:spcAft>
              <a:spcPct val="35000"/>
            </a:spcAft>
            <a:buNone/>
          </a:pPr>
          <a:r>
            <a:rPr lang="en-US" sz="1100" b="1" u="none" kern="1200" dirty="0">
              <a:latin typeface="Calibri Light" panose="020F0302020204030204"/>
            </a:rPr>
            <a:t>Final Report</a:t>
          </a:r>
        </a:p>
      </dsp:txBody>
      <dsp:txXfrm>
        <a:off x="5860123" y="1339973"/>
        <a:ext cx="1605906" cy="23375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91834-1811-440B-A53D-397C861B65D6}" type="datetimeFigureOut">
              <a:t>5/23/2023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08B3D-63BD-430D-AB85-ED08AF3B1A5E}" type="slidenum">
              <a:t>‹#›</a:t>
            </a:fld>
            <a:endParaRPr lang="en-US"/>
          </a:p>
        </p:txBody>
      </p:sp>
    </p:spTree>
    <p:extLst>
      <p:ext uri="{BB962C8B-B14F-4D97-AF65-F5344CB8AC3E}">
        <p14:creationId xmlns:p14="http://schemas.microsoft.com/office/powerpoint/2010/main" val="647748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5D08B3D-63BD-430D-AB85-ED08AF3B1A5E}" type="slidenum">
              <a:rPr lang="en-US"/>
              <a:t>1</a:t>
            </a:fld>
            <a:endParaRPr lang="en-US"/>
          </a:p>
        </p:txBody>
      </p:sp>
    </p:spTree>
    <p:extLst>
      <p:ext uri="{BB962C8B-B14F-4D97-AF65-F5344CB8AC3E}">
        <p14:creationId xmlns:p14="http://schemas.microsoft.com/office/powerpoint/2010/main" val="528597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Between 2020-2022, there were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111</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total crashes on CT-72 between Rockwell Park and Memorial Boulevard (Park Street and School Street). 18 of these crashes resulted in possible injury, 9 in suspected minor injury and 1 in suspected serious injury. There was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pedestrian related crash</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which resulted in possible injury. 43 crashes (including the pedestrian crash) occurred on the portion of CT-72 west of West Street. The other 68 crashes were on School Street. The relatively low crash frequency on this segment of CT-72 can likely be attributed to low speeds and narrow geometry. As the CTDOT plans to reroute CT-72, the crash frequency within this corridor will likely decrease.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Between 2020-2022, there were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38</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crashes on Memorial Boulevard. In total, 4 crashes resulted in possible injury, and 6 resulted in suspected minor injury. There were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 bike/pedestrian related crashes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It is encouraging that Memorial Boulevard’s crash rate is so low, however, the majority of this data was collected prior to the City of Bristol’s recent Memorial Boulevard project which included the installation of painted bike lanes.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5D08B3D-63BD-430D-AB85-ED08AF3B1A5E}" type="slidenum">
              <a:rPr lang="en-US"/>
              <a:t>12</a:t>
            </a:fld>
            <a:endParaRPr lang="en-US"/>
          </a:p>
        </p:txBody>
      </p:sp>
    </p:spTree>
    <p:extLst>
      <p:ext uri="{BB962C8B-B14F-4D97-AF65-F5344CB8AC3E}">
        <p14:creationId xmlns:p14="http://schemas.microsoft.com/office/powerpoint/2010/main" val="783869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has been the crux of this project!</a:t>
            </a:r>
          </a:p>
        </p:txBody>
      </p:sp>
      <p:sp>
        <p:nvSpPr>
          <p:cNvPr id="4" name="Slide Number Placeholder 3"/>
          <p:cNvSpPr>
            <a:spLocks noGrp="1"/>
          </p:cNvSpPr>
          <p:nvPr>
            <p:ph type="sldNum" sz="quarter" idx="5"/>
          </p:nvPr>
        </p:nvSpPr>
        <p:spPr/>
        <p:txBody>
          <a:bodyPr/>
          <a:lstStyle/>
          <a:p>
            <a:fld id="{55D08B3D-63BD-430D-AB85-ED08AF3B1A5E}" type="slidenum">
              <a:rPr lang="en-US"/>
              <a:t>13</a:t>
            </a:fld>
            <a:endParaRPr lang="en-US"/>
          </a:p>
        </p:txBody>
      </p:sp>
    </p:spTree>
    <p:extLst>
      <p:ext uri="{BB962C8B-B14F-4D97-AF65-F5344CB8AC3E}">
        <p14:creationId xmlns:p14="http://schemas.microsoft.com/office/powerpoint/2010/main" val="194591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of investment from the community, excitement – these are the kinds of things that will actually move this project forward!!!</a:t>
            </a:r>
          </a:p>
        </p:txBody>
      </p:sp>
      <p:sp>
        <p:nvSpPr>
          <p:cNvPr id="4" name="Slide Number Placeholder 3"/>
          <p:cNvSpPr>
            <a:spLocks noGrp="1"/>
          </p:cNvSpPr>
          <p:nvPr>
            <p:ph type="sldNum" sz="quarter" idx="5"/>
          </p:nvPr>
        </p:nvSpPr>
        <p:spPr/>
        <p:txBody>
          <a:bodyPr/>
          <a:lstStyle/>
          <a:p>
            <a:fld id="{55D08B3D-63BD-430D-AB85-ED08AF3B1A5E}" type="slidenum">
              <a:rPr lang="en-US" smtClean="0"/>
              <a:t>15</a:t>
            </a:fld>
            <a:endParaRPr lang="en-US"/>
          </a:p>
        </p:txBody>
      </p:sp>
    </p:spTree>
    <p:extLst>
      <p:ext uri="{BB962C8B-B14F-4D97-AF65-F5344CB8AC3E}">
        <p14:creationId xmlns:p14="http://schemas.microsoft.com/office/powerpoint/2010/main" val="722074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More exact location of bridges will be decided on during design; two bridges likely near the Clara O’Connell School building; and another just west of West Street</a:t>
            </a:r>
          </a:p>
          <a:p>
            <a:endParaRPr lang="en-US" dirty="0">
              <a:ea typeface="Calibri"/>
              <a:cs typeface="Calibri"/>
            </a:endParaRPr>
          </a:p>
          <a:p>
            <a:r>
              <a:rPr lang="en-US" dirty="0">
                <a:ea typeface="Calibri"/>
                <a:cs typeface="Calibri"/>
              </a:rPr>
              <a:t>Based off 72 realignment – part on school street may have to be on-street in the short term if this wants to happen before the Route 72 realignment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5D08B3D-63BD-430D-AB85-ED08AF3B1A5E}" type="slidenum">
              <a:rPr lang="en-US"/>
              <a:t>17</a:t>
            </a:fld>
            <a:endParaRPr lang="en-US"/>
          </a:p>
        </p:txBody>
      </p:sp>
    </p:spTree>
    <p:extLst>
      <p:ext uri="{BB962C8B-B14F-4D97-AF65-F5344CB8AC3E}">
        <p14:creationId xmlns:p14="http://schemas.microsoft.com/office/powerpoint/2010/main" val="2011111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5D08B3D-63BD-430D-AB85-ED08AF3B1A5E}" type="slidenum">
              <a:rPr lang="en-US"/>
              <a:t>18</a:t>
            </a:fld>
            <a:endParaRPr lang="en-US"/>
          </a:p>
        </p:txBody>
      </p:sp>
    </p:spTree>
    <p:extLst>
      <p:ext uri="{BB962C8B-B14F-4D97-AF65-F5344CB8AC3E}">
        <p14:creationId xmlns:p14="http://schemas.microsoft.com/office/powerpoint/2010/main" val="1286652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08B3D-63BD-430D-AB85-ED08AF3B1A5E}" type="slidenum">
              <a:rPr lang="en-US" smtClean="0"/>
              <a:t>20</a:t>
            </a:fld>
            <a:endParaRPr lang="en-US"/>
          </a:p>
        </p:txBody>
      </p:sp>
    </p:spTree>
    <p:extLst>
      <p:ext uri="{BB962C8B-B14F-4D97-AF65-F5344CB8AC3E}">
        <p14:creationId xmlns:p14="http://schemas.microsoft.com/office/powerpoint/2010/main" val="3438409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5D08B3D-63BD-430D-AB85-ED08AF3B1A5E}" type="slidenum">
              <a:rPr lang="en-US"/>
              <a:t>21</a:t>
            </a:fld>
            <a:endParaRPr lang="en-US"/>
          </a:p>
        </p:txBody>
      </p:sp>
    </p:spTree>
    <p:extLst>
      <p:ext uri="{BB962C8B-B14F-4D97-AF65-F5344CB8AC3E}">
        <p14:creationId xmlns:p14="http://schemas.microsoft.com/office/powerpoint/2010/main" val="1331666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5D08B3D-63BD-430D-AB85-ED08AF3B1A5E}" type="slidenum">
              <a:rPr lang="en-US"/>
              <a:t>22</a:t>
            </a:fld>
            <a:endParaRPr lang="en-US"/>
          </a:p>
        </p:txBody>
      </p:sp>
    </p:spTree>
    <p:extLst>
      <p:ext uri="{BB962C8B-B14F-4D97-AF65-F5344CB8AC3E}">
        <p14:creationId xmlns:p14="http://schemas.microsoft.com/office/powerpoint/2010/main" val="74251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Day after this meeting is done – we’ll post draft final report to our website. </a:t>
            </a:r>
          </a:p>
          <a:p>
            <a:r>
              <a:rPr lang="en-US" dirty="0">
                <a:ea typeface="Calibri"/>
                <a:cs typeface="Calibri"/>
              </a:rPr>
              <a:t>Comments can be called in, emailed to me or </a:t>
            </a:r>
            <a:r>
              <a:rPr lang="en-US" dirty="0" err="1">
                <a:ea typeface="Calibri"/>
                <a:cs typeface="Calibri"/>
              </a:rPr>
              <a:t>contactus</a:t>
            </a:r>
            <a:endParaRPr lang="en-US" dirty="0">
              <a:ea typeface="Calibri"/>
              <a:cs typeface="Calibri"/>
            </a:endParaRPr>
          </a:p>
          <a:p>
            <a:r>
              <a:rPr lang="en-US" dirty="0">
                <a:ea typeface="Calibri"/>
                <a:cs typeface="Calibri"/>
              </a:rPr>
              <a:t>Language assistance is available</a:t>
            </a:r>
          </a:p>
          <a:p>
            <a:r>
              <a:rPr lang="en-US" dirty="0">
                <a:ea typeface="Calibri"/>
                <a:cs typeface="Calibri"/>
              </a:rPr>
              <a:t>Comments received by EOD 6/24 will be addressed in final report</a:t>
            </a:r>
          </a:p>
        </p:txBody>
      </p:sp>
      <p:sp>
        <p:nvSpPr>
          <p:cNvPr id="4" name="Slide Number Placeholder 3"/>
          <p:cNvSpPr>
            <a:spLocks noGrp="1"/>
          </p:cNvSpPr>
          <p:nvPr>
            <p:ph type="sldNum" sz="quarter" idx="5"/>
          </p:nvPr>
        </p:nvSpPr>
        <p:spPr/>
        <p:txBody>
          <a:bodyPr/>
          <a:lstStyle/>
          <a:p>
            <a:fld id="{55D08B3D-63BD-430D-AB85-ED08AF3B1A5E}" type="slidenum">
              <a:rPr lang="en-US"/>
              <a:t>23</a:t>
            </a:fld>
            <a:endParaRPr lang="en-US"/>
          </a:p>
        </p:txBody>
      </p:sp>
    </p:spTree>
    <p:extLst>
      <p:ext uri="{BB962C8B-B14F-4D97-AF65-F5344CB8AC3E}">
        <p14:creationId xmlns:p14="http://schemas.microsoft.com/office/powerpoint/2010/main" val="3223635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Insert QR code link for survey?</a:t>
            </a:r>
          </a:p>
        </p:txBody>
      </p:sp>
      <p:sp>
        <p:nvSpPr>
          <p:cNvPr id="4" name="Slide Number Placeholder 3"/>
          <p:cNvSpPr>
            <a:spLocks noGrp="1"/>
          </p:cNvSpPr>
          <p:nvPr>
            <p:ph type="sldNum" sz="quarter" idx="5"/>
          </p:nvPr>
        </p:nvSpPr>
        <p:spPr/>
        <p:txBody>
          <a:bodyPr/>
          <a:lstStyle/>
          <a:p>
            <a:fld id="{55D08B3D-63BD-430D-AB85-ED08AF3B1A5E}" type="slidenum">
              <a:rPr lang="en-US"/>
              <a:t>24</a:t>
            </a:fld>
            <a:endParaRPr lang="en-US"/>
          </a:p>
        </p:txBody>
      </p:sp>
    </p:spTree>
    <p:extLst>
      <p:ext uri="{BB962C8B-B14F-4D97-AF65-F5344CB8AC3E}">
        <p14:creationId xmlns:p14="http://schemas.microsoft.com/office/powerpoint/2010/main" val="3034734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5D08B3D-63BD-430D-AB85-ED08AF3B1A5E}" type="slidenum">
              <a:t>2</a:t>
            </a:fld>
            <a:endParaRPr lang="en-US"/>
          </a:p>
        </p:txBody>
      </p:sp>
    </p:spTree>
    <p:extLst>
      <p:ext uri="{BB962C8B-B14F-4D97-AF65-F5344CB8AC3E}">
        <p14:creationId xmlns:p14="http://schemas.microsoft.com/office/powerpoint/2010/main" val="2224047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5D08B3D-63BD-430D-AB85-ED08AF3B1A5E}" type="slidenum">
              <a:t>3</a:t>
            </a:fld>
            <a:endParaRPr lang="en-US"/>
          </a:p>
        </p:txBody>
      </p:sp>
    </p:spTree>
    <p:extLst>
      <p:ext uri="{BB962C8B-B14F-4D97-AF65-F5344CB8AC3E}">
        <p14:creationId xmlns:p14="http://schemas.microsoft.com/office/powerpoint/2010/main" val="3400257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5D08B3D-63BD-430D-AB85-ED08AF3B1A5E}" type="slidenum">
              <a:t>4</a:t>
            </a:fld>
            <a:endParaRPr lang="en-US"/>
          </a:p>
        </p:txBody>
      </p:sp>
    </p:spTree>
    <p:extLst>
      <p:ext uri="{BB962C8B-B14F-4D97-AF65-F5344CB8AC3E}">
        <p14:creationId xmlns:p14="http://schemas.microsoft.com/office/powerpoint/2010/main" val="231374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Pic 1) just SE of </a:t>
            </a:r>
            <a:r>
              <a:rPr lang="en-US" dirty="0" err="1">
                <a:ea typeface="Calibri"/>
                <a:cs typeface="Calibri"/>
              </a:rPr>
              <a:t>rockwell</a:t>
            </a:r>
            <a:r>
              <a:rPr lang="en-US" dirty="0">
                <a:ea typeface="Calibri"/>
                <a:cs typeface="Calibri"/>
              </a:rPr>
              <a:t> park</a:t>
            </a:r>
          </a:p>
          <a:p>
            <a:r>
              <a:rPr lang="en-US" dirty="0">
                <a:ea typeface="Calibri"/>
                <a:cs typeface="Calibri"/>
              </a:rPr>
              <a:t>Pic 2) same, just facing the other way</a:t>
            </a:r>
          </a:p>
          <a:p>
            <a:endParaRPr lang="en-US" dirty="0">
              <a:ea typeface="Calibri"/>
              <a:cs typeface="Calibri"/>
            </a:endParaRPr>
          </a:p>
          <a:p>
            <a:r>
              <a:rPr lang="en-US" dirty="0">
                <a:ea typeface="Calibri"/>
                <a:cs typeface="Calibri"/>
              </a:rPr>
              <a:t>As you can see, there is a very limited connection to the </a:t>
            </a:r>
            <a:r>
              <a:rPr lang="en-US" dirty="0" err="1">
                <a:ea typeface="Calibri"/>
                <a:cs typeface="Calibri"/>
              </a:rPr>
              <a:t>pequabuck</a:t>
            </a:r>
            <a:r>
              <a:rPr lang="en-US" dirty="0">
                <a:ea typeface="Calibri"/>
                <a:cs typeface="Calibri"/>
              </a:rPr>
              <a:t> for recreation.</a:t>
            </a:r>
          </a:p>
          <a:p>
            <a:r>
              <a:rPr lang="en-US" dirty="0">
                <a:ea typeface="Calibri"/>
                <a:cs typeface="Calibri"/>
              </a:rPr>
              <a:t>Despite urban density of Bristol, there is this fantastic natural feature – we want to provide everybody access – Bristol already has a beautiful underutilized natural asset</a:t>
            </a:r>
          </a:p>
        </p:txBody>
      </p:sp>
      <p:sp>
        <p:nvSpPr>
          <p:cNvPr id="4" name="Slide Number Placeholder 3"/>
          <p:cNvSpPr>
            <a:spLocks noGrp="1"/>
          </p:cNvSpPr>
          <p:nvPr>
            <p:ph type="sldNum" sz="quarter" idx="5"/>
          </p:nvPr>
        </p:nvSpPr>
        <p:spPr/>
        <p:txBody>
          <a:bodyPr/>
          <a:lstStyle/>
          <a:p>
            <a:fld id="{55D08B3D-63BD-430D-AB85-ED08AF3B1A5E}" type="slidenum">
              <a:rPr lang="en-US"/>
              <a:t>6</a:t>
            </a:fld>
            <a:endParaRPr lang="en-US"/>
          </a:p>
        </p:txBody>
      </p:sp>
    </p:spTree>
    <p:extLst>
      <p:ext uri="{BB962C8B-B14F-4D97-AF65-F5344CB8AC3E}">
        <p14:creationId xmlns:p14="http://schemas.microsoft.com/office/powerpoint/2010/main" val="3966914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Pic 1) Bracket Park (School St/North Main St)</a:t>
            </a:r>
          </a:p>
          <a:p>
            <a:r>
              <a:rPr lang="en-US" dirty="0">
                <a:ea typeface="Calibri"/>
                <a:cs typeface="Calibri"/>
              </a:rPr>
              <a:t>Pic 2) Riverside Ave at Rt. 229</a:t>
            </a:r>
          </a:p>
          <a:p>
            <a:endParaRPr lang="en-US" dirty="0">
              <a:ea typeface="Calibri"/>
              <a:cs typeface="Calibri"/>
            </a:endParaRPr>
          </a:p>
          <a:p>
            <a:r>
              <a:rPr lang="en-US" dirty="0">
                <a:ea typeface="Calibri"/>
                <a:cs typeface="Calibri"/>
              </a:rPr>
              <a:t>The section of memorial </a:t>
            </a:r>
            <a:r>
              <a:rPr lang="en-US" dirty="0" err="1">
                <a:ea typeface="Calibri"/>
                <a:cs typeface="Calibri"/>
              </a:rPr>
              <a:t>blvd</a:t>
            </a:r>
            <a:r>
              <a:rPr lang="en-US" dirty="0">
                <a:ea typeface="Calibri"/>
                <a:cs typeface="Calibri"/>
              </a:rPr>
              <a:t> linking these two locations currently has an on street, unprotected mobility/bike lane, which is we are currently planning to keep for this section of trail.</a:t>
            </a:r>
          </a:p>
          <a:p>
            <a:r>
              <a:rPr lang="en-US" dirty="0">
                <a:ea typeface="Calibri"/>
                <a:cs typeface="Calibri"/>
              </a:rPr>
              <a:t>Toward the end of this section (near Rt 229), there is some ROW in between the River and Riverside Ave.</a:t>
            </a:r>
          </a:p>
        </p:txBody>
      </p:sp>
      <p:sp>
        <p:nvSpPr>
          <p:cNvPr id="4" name="Slide Number Placeholder 3"/>
          <p:cNvSpPr>
            <a:spLocks noGrp="1"/>
          </p:cNvSpPr>
          <p:nvPr>
            <p:ph type="sldNum" sz="quarter" idx="5"/>
          </p:nvPr>
        </p:nvSpPr>
        <p:spPr/>
        <p:txBody>
          <a:bodyPr/>
          <a:lstStyle/>
          <a:p>
            <a:fld id="{55D08B3D-63BD-430D-AB85-ED08AF3B1A5E}" type="slidenum">
              <a:rPr lang="en-US"/>
              <a:t>7</a:t>
            </a:fld>
            <a:endParaRPr lang="en-US"/>
          </a:p>
        </p:txBody>
      </p:sp>
    </p:spTree>
    <p:extLst>
      <p:ext uri="{BB962C8B-B14F-4D97-AF65-F5344CB8AC3E}">
        <p14:creationId xmlns:p14="http://schemas.microsoft.com/office/powerpoint/2010/main" val="3898103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Happening in conjunction with many other complete streets improvements throughout the city </a:t>
            </a:r>
          </a:p>
        </p:txBody>
      </p:sp>
      <p:sp>
        <p:nvSpPr>
          <p:cNvPr id="4" name="Slide Number Placeholder 3"/>
          <p:cNvSpPr>
            <a:spLocks noGrp="1"/>
          </p:cNvSpPr>
          <p:nvPr>
            <p:ph type="sldNum" sz="quarter" idx="5"/>
          </p:nvPr>
        </p:nvSpPr>
        <p:spPr/>
        <p:txBody>
          <a:bodyPr/>
          <a:lstStyle/>
          <a:p>
            <a:fld id="{55D08B3D-63BD-430D-AB85-ED08AF3B1A5E}" type="slidenum">
              <a:rPr lang="en-US"/>
              <a:t>8</a:t>
            </a:fld>
            <a:endParaRPr lang="en-US"/>
          </a:p>
        </p:txBody>
      </p:sp>
    </p:spTree>
    <p:extLst>
      <p:ext uri="{BB962C8B-B14F-4D97-AF65-F5344CB8AC3E}">
        <p14:creationId xmlns:p14="http://schemas.microsoft.com/office/powerpoint/2010/main" val="3507221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Pic 1) Bracket Park (School St/North Main St)</a:t>
            </a:r>
          </a:p>
          <a:p>
            <a:r>
              <a:rPr lang="en-US">
                <a:ea typeface="Calibri"/>
                <a:cs typeface="Calibri"/>
              </a:rPr>
              <a:t>Pic 2) Riverside Ave at Rt. 229</a:t>
            </a:r>
          </a:p>
          <a:p>
            <a:endParaRPr lang="en-US">
              <a:ea typeface="Calibri"/>
              <a:cs typeface="Calibri"/>
            </a:endParaRPr>
          </a:p>
          <a:p>
            <a:r>
              <a:rPr lang="en-US">
                <a:ea typeface="Calibri"/>
                <a:cs typeface="Calibri"/>
              </a:rPr>
              <a:t>The section of memorial </a:t>
            </a:r>
            <a:r>
              <a:rPr lang="en-US" err="1">
                <a:ea typeface="Calibri"/>
                <a:cs typeface="Calibri"/>
              </a:rPr>
              <a:t>blvd</a:t>
            </a:r>
            <a:r>
              <a:rPr lang="en-US">
                <a:ea typeface="Calibri"/>
                <a:cs typeface="Calibri"/>
              </a:rPr>
              <a:t> linking these two locations currently has an on street, unprotected mobility/bike lane, which is we are currently planning to keep for this section of trail.</a:t>
            </a:r>
          </a:p>
          <a:p>
            <a:r>
              <a:rPr lang="en-US">
                <a:ea typeface="Calibri"/>
                <a:cs typeface="Calibri"/>
              </a:rPr>
              <a:t>Toward the end of this section (near Rt 229), there is some ROW in between the River and Riverside Ave.</a:t>
            </a:r>
          </a:p>
        </p:txBody>
      </p:sp>
      <p:sp>
        <p:nvSpPr>
          <p:cNvPr id="4" name="Slide Number Placeholder 3"/>
          <p:cNvSpPr>
            <a:spLocks noGrp="1"/>
          </p:cNvSpPr>
          <p:nvPr>
            <p:ph type="sldNum" sz="quarter" idx="5"/>
          </p:nvPr>
        </p:nvSpPr>
        <p:spPr/>
        <p:txBody>
          <a:bodyPr/>
          <a:lstStyle/>
          <a:p>
            <a:fld id="{55D08B3D-63BD-430D-AB85-ED08AF3B1A5E}" type="slidenum">
              <a:rPr lang="en-US"/>
              <a:t>10</a:t>
            </a:fld>
            <a:endParaRPr lang="en-US"/>
          </a:p>
        </p:txBody>
      </p:sp>
    </p:spTree>
    <p:extLst>
      <p:ext uri="{BB962C8B-B14F-4D97-AF65-F5344CB8AC3E}">
        <p14:creationId xmlns:p14="http://schemas.microsoft.com/office/powerpoint/2010/main" val="4134337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5D08B3D-63BD-430D-AB85-ED08AF3B1A5E}" type="slidenum">
              <a:rPr lang="en-US"/>
              <a:t>11</a:t>
            </a:fld>
            <a:endParaRPr lang="en-US"/>
          </a:p>
        </p:txBody>
      </p:sp>
    </p:spTree>
    <p:extLst>
      <p:ext uri="{BB962C8B-B14F-4D97-AF65-F5344CB8AC3E}">
        <p14:creationId xmlns:p14="http://schemas.microsoft.com/office/powerpoint/2010/main" val="1511625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48253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07404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00587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93766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49154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6552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4928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0026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89822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39702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16455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3233017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ewareham@nvcogct.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contactus@nvcogct.go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E_6976C6F5.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287369" y="4395991"/>
            <a:ext cx="5851379" cy="1297115"/>
          </a:xfrm>
        </p:spPr>
        <p:txBody>
          <a:bodyPr anchor="t">
            <a:normAutofit/>
          </a:bodyPr>
          <a:lstStyle/>
          <a:p>
            <a:pPr algn="l"/>
            <a:r>
              <a:rPr lang="en-US" sz="3600" dirty="0" err="1">
                <a:solidFill>
                  <a:schemeClr val="tx2"/>
                </a:solidFill>
                <a:cs typeface="Calibri Light"/>
              </a:rPr>
              <a:t>Pequabuck</a:t>
            </a:r>
            <a:r>
              <a:rPr lang="en-US" sz="3600" dirty="0">
                <a:solidFill>
                  <a:schemeClr val="tx2"/>
                </a:solidFill>
                <a:cs typeface="Calibri Light"/>
              </a:rPr>
              <a:t> River Trail Study</a:t>
            </a:r>
            <a:endParaRPr lang="en-US" sz="3600" dirty="0">
              <a:solidFill>
                <a:schemeClr val="tx2"/>
              </a:solidFill>
            </a:endParaRPr>
          </a:p>
        </p:txBody>
      </p:sp>
      <p:sp>
        <p:nvSpPr>
          <p:cNvPr id="3" name="Subtitle 2"/>
          <p:cNvSpPr>
            <a:spLocks noGrp="1"/>
          </p:cNvSpPr>
          <p:nvPr>
            <p:ph type="subTitle" idx="1"/>
          </p:nvPr>
        </p:nvSpPr>
        <p:spPr>
          <a:xfrm>
            <a:off x="6364609" y="4862095"/>
            <a:ext cx="4805691" cy="364905"/>
          </a:xfrm>
        </p:spPr>
        <p:txBody>
          <a:bodyPr anchor="b">
            <a:normAutofit lnSpcReduction="10000"/>
          </a:bodyPr>
          <a:lstStyle/>
          <a:p>
            <a:pPr algn="l"/>
            <a:r>
              <a:rPr lang="en-US" sz="2000" dirty="0">
                <a:solidFill>
                  <a:schemeClr val="tx2"/>
                </a:solidFill>
                <a:cs typeface="Calibri"/>
              </a:rPr>
              <a:t>May 24, 2023</a:t>
            </a:r>
            <a:endParaRPr lang="en-US" dirty="0"/>
          </a:p>
        </p:txBody>
      </p:sp>
      <p:pic>
        <p:nvPicPr>
          <p:cNvPr id="7" name="Graphic 6" descr="Bike">
            <a:extLst>
              <a:ext uri="{FF2B5EF4-FFF2-40B4-BE49-F238E27FC236}">
                <a16:creationId xmlns:a16="http://schemas.microsoft.com/office/drawing/2014/main" id="{BA747BF1-F082-6138-9E10-CB57F17E6E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4" descr="Logo, company name&#10;&#10;Description automatically generated">
            <a:extLst>
              <a:ext uri="{FF2B5EF4-FFF2-40B4-BE49-F238E27FC236}">
                <a16:creationId xmlns:a16="http://schemas.microsoft.com/office/drawing/2014/main" id="{0F6FA08C-1FE4-B9F4-B627-ECD51EC45A37}"/>
              </a:ext>
            </a:extLst>
          </p:cNvPr>
          <p:cNvPicPr>
            <a:picLocks noChangeAspect="1"/>
          </p:cNvPicPr>
          <p:nvPr/>
        </p:nvPicPr>
        <p:blipFill rotWithShape="1">
          <a:blip r:embed="rId5"/>
          <a:srcRect t="14104" r="-1018" b="12097"/>
          <a:stretch/>
        </p:blipFill>
        <p:spPr>
          <a:xfrm>
            <a:off x="9456174" y="4914769"/>
            <a:ext cx="2144354" cy="1556675"/>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descr="Map&#10;&#10;Description automatically generated">
            <a:extLst>
              <a:ext uri="{FF2B5EF4-FFF2-40B4-BE49-F238E27FC236}">
                <a16:creationId xmlns:a16="http://schemas.microsoft.com/office/drawing/2014/main" id="{F8AF38D6-5DC0-0EAC-FDA0-7ACEFF1EFE21}"/>
              </a:ext>
            </a:extLst>
          </p:cNvPr>
          <p:cNvPicPr>
            <a:picLocks noChangeAspect="1"/>
          </p:cNvPicPr>
          <p:nvPr/>
        </p:nvPicPr>
        <p:blipFill>
          <a:blip r:embed="rId3"/>
          <a:stretch>
            <a:fillRect/>
          </a:stretch>
        </p:blipFill>
        <p:spPr>
          <a:xfrm>
            <a:off x="164690" y="213360"/>
            <a:ext cx="6356554" cy="4329634"/>
          </a:xfrm>
          <a:prstGeom prst="rect">
            <a:avLst/>
          </a:prstGeom>
        </p:spPr>
      </p:pic>
      <p:pic>
        <p:nvPicPr>
          <p:cNvPr id="3" name="Picture 5" descr="Map&#10;&#10;Description automatically generated">
            <a:extLst>
              <a:ext uri="{FF2B5EF4-FFF2-40B4-BE49-F238E27FC236}">
                <a16:creationId xmlns:a16="http://schemas.microsoft.com/office/drawing/2014/main" id="{E8C089B8-4885-7D44-A176-FEE343C45E87}"/>
              </a:ext>
            </a:extLst>
          </p:cNvPr>
          <p:cNvPicPr>
            <a:picLocks noChangeAspect="1"/>
          </p:cNvPicPr>
          <p:nvPr/>
        </p:nvPicPr>
        <p:blipFill>
          <a:blip r:embed="rId4"/>
          <a:stretch>
            <a:fillRect/>
          </a:stretch>
        </p:blipFill>
        <p:spPr>
          <a:xfrm>
            <a:off x="5020580" y="3316503"/>
            <a:ext cx="6691683" cy="2997933"/>
          </a:xfrm>
          <a:prstGeom prst="rect">
            <a:avLst/>
          </a:prstGeom>
        </p:spPr>
      </p:pic>
    </p:spTree>
    <p:extLst>
      <p:ext uri="{BB962C8B-B14F-4D97-AF65-F5344CB8AC3E}">
        <p14:creationId xmlns:p14="http://schemas.microsoft.com/office/powerpoint/2010/main" val="2049813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26">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8">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D94058D7-C264-A1B6-CC0C-4A9CEC5D0AFD}"/>
              </a:ext>
            </a:extLst>
          </p:cNvPr>
          <p:cNvSpPr>
            <a:spLocks noGrp="1"/>
          </p:cNvSpPr>
          <p:nvPr>
            <p:ph type="title"/>
          </p:nvPr>
        </p:nvSpPr>
        <p:spPr>
          <a:xfrm>
            <a:off x="1179226" y="494480"/>
            <a:ext cx="9833548" cy="1066802"/>
          </a:xfrm>
        </p:spPr>
        <p:txBody>
          <a:bodyPr anchor="b">
            <a:normAutofit/>
          </a:bodyPr>
          <a:lstStyle/>
          <a:p>
            <a:r>
              <a:rPr lang="en-US" sz="3600">
                <a:solidFill>
                  <a:schemeClr val="tx2"/>
                </a:solidFill>
                <a:cs typeface="Calibri Light"/>
              </a:rPr>
              <a:t>Project Scope and Timeline</a:t>
            </a:r>
            <a:endParaRPr lang="en-US" sz="3600">
              <a:solidFill>
                <a:schemeClr val="tx2"/>
              </a:solidFill>
            </a:endParaRPr>
          </a:p>
        </p:txBody>
      </p:sp>
      <p:grpSp>
        <p:nvGrpSpPr>
          <p:cNvPr id="45" name="Group 30">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2" name="Freeform: Shape 31">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98" name="Content Placeholder 2">
            <a:extLst>
              <a:ext uri="{FF2B5EF4-FFF2-40B4-BE49-F238E27FC236}">
                <a16:creationId xmlns:a16="http://schemas.microsoft.com/office/drawing/2014/main" id="{B4D1D1AB-A550-E673-0307-8164762A2F42}"/>
              </a:ext>
            </a:extLst>
          </p:cNvPr>
          <p:cNvGraphicFramePr/>
          <p:nvPr>
            <p:extLst>
              <p:ext uri="{D42A27DB-BD31-4B8C-83A1-F6EECF244321}">
                <p14:modId xmlns:p14="http://schemas.microsoft.com/office/powerpoint/2010/main" val="73678374"/>
              </p:ext>
            </p:extLst>
          </p:nvPr>
        </p:nvGraphicFramePr>
        <p:xfrm>
          <a:off x="1182029" y="1025127"/>
          <a:ext cx="7685703" cy="6225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7610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26">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8">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5" name="Group 30">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2" name="Freeform: Shape 31">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5FCB3289-1BD1-A947-0C72-C5193B8825E6}"/>
              </a:ext>
            </a:extLst>
          </p:cNvPr>
          <p:cNvSpPr>
            <a:spLocks noGrp="1"/>
          </p:cNvSpPr>
          <p:nvPr>
            <p:ph idx="1"/>
          </p:nvPr>
        </p:nvSpPr>
        <p:spPr>
          <a:xfrm>
            <a:off x="1179226" y="1911029"/>
            <a:ext cx="6966977" cy="4130907"/>
          </a:xfrm>
        </p:spPr>
        <p:txBody>
          <a:bodyPr vert="horz" lIns="91440" tIns="45720" rIns="91440" bIns="45720" rtlCol="0" anchor="t">
            <a:normAutofit/>
          </a:bodyPr>
          <a:lstStyle/>
          <a:p>
            <a:endParaRPr lang="en-US" sz="1800" dirty="0">
              <a:solidFill>
                <a:schemeClr val="tx2"/>
              </a:solidFill>
              <a:ea typeface="+mn-lt"/>
              <a:cs typeface="+mn-lt"/>
            </a:endParaRPr>
          </a:p>
          <a:p>
            <a:endParaRPr lang="en-US" sz="1800">
              <a:solidFill>
                <a:schemeClr val="tx2"/>
              </a:solidFill>
              <a:ea typeface="+mn-lt"/>
              <a:cs typeface="+mn-lt"/>
            </a:endParaRPr>
          </a:p>
          <a:p>
            <a:endParaRPr lang="en-US" sz="1800">
              <a:solidFill>
                <a:schemeClr val="tx2"/>
              </a:solidFill>
              <a:cs typeface="Calibri"/>
            </a:endParaRPr>
          </a:p>
          <a:p>
            <a:pPr marL="0" indent="0">
              <a:buNone/>
            </a:pPr>
            <a:endParaRPr lang="en-US" sz="1800">
              <a:solidFill>
                <a:schemeClr val="tx2"/>
              </a:solidFill>
              <a:cs typeface="Calibri"/>
            </a:endParaRPr>
          </a:p>
          <a:p>
            <a:pPr lvl="1"/>
            <a:endParaRPr lang="en-US" sz="1400">
              <a:solidFill>
                <a:schemeClr val="tx2"/>
              </a:solidFill>
              <a:cs typeface="Calibri"/>
            </a:endParaRPr>
          </a:p>
          <a:p>
            <a:pPr marL="457200" lvl="1" indent="0">
              <a:buNone/>
            </a:pPr>
            <a:endParaRPr lang="en-US" sz="1400">
              <a:solidFill>
                <a:schemeClr val="tx2"/>
              </a:solidFill>
              <a:cs typeface="Calibri"/>
            </a:endParaRPr>
          </a:p>
          <a:p>
            <a:endParaRPr lang="en-US" sz="1800">
              <a:solidFill>
                <a:schemeClr val="tx2"/>
              </a:solidFill>
              <a:cs typeface="Calibri"/>
            </a:endParaRPr>
          </a:p>
        </p:txBody>
      </p:sp>
      <p:pic>
        <p:nvPicPr>
          <p:cNvPr id="7" name="Picture 7" descr="Map&#10;&#10;Description automatically generated">
            <a:extLst>
              <a:ext uri="{FF2B5EF4-FFF2-40B4-BE49-F238E27FC236}">
                <a16:creationId xmlns:a16="http://schemas.microsoft.com/office/drawing/2014/main" id="{F37674EF-E245-51F3-4720-661EEDC6EC0D}"/>
              </a:ext>
            </a:extLst>
          </p:cNvPr>
          <p:cNvPicPr>
            <a:picLocks noChangeAspect="1"/>
          </p:cNvPicPr>
          <p:nvPr/>
        </p:nvPicPr>
        <p:blipFill>
          <a:blip r:embed="rId3"/>
          <a:stretch>
            <a:fillRect/>
          </a:stretch>
        </p:blipFill>
        <p:spPr>
          <a:xfrm>
            <a:off x="4724400" y="2369395"/>
            <a:ext cx="2743200" cy="2119210"/>
          </a:xfrm>
          <a:prstGeom prst="rect">
            <a:avLst/>
          </a:prstGeom>
        </p:spPr>
      </p:pic>
      <p:pic>
        <p:nvPicPr>
          <p:cNvPr id="8" name="Picture 8" descr="Map&#10;&#10;Description automatically generated">
            <a:extLst>
              <a:ext uri="{FF2B5EF4-FFF2-40B4-BE49-F238E27FC236}">
                <a16:creationId xmlns:a16="http://schemas.microsoft.com/office/drawing/2014/main" id="{DCAB97A9-7F4D-D755-B213-B91D7456D87D}"/>
              </a:ext>
            </a:extLst>
          </p:cNvPr>
          <p:cNvPicPr>
            <a:picLocks noChangeAspect="1"/>
          </p:cNvPicPr>
          <p:nvPr/>
        </p:nvPicPr>
        <p:blipFill>
          <a:blip r:embed="rId3"/>
          <a:stretch>
            <a:fillRect/>
          </a:stretch>
        </p:blipFill>
        <p:spPr>
          <a:xfrm>
            <a:off x="1799303" y="439814"/>
            <a:ext cx="7769942" cy="5978371"/>
          </a:xfrm>
          <a:prstGeom prst="rect">
            <a:avLst/>
          </a:prstGeom>
        </p:spPr>
      </p:pic>
    </p:spTree>
    <p:extLst>
      <p:ext uri="{BB962C8B-B14F-4D97-AF65-F5344CB8AC3E}">
        <p14:creationId xmlns:p14="http://schemas.microsoft.com/office/powerpoint/2010/main" val="3796029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26">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8">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D94058D7-C264-A1B6-CC0C-4A9CEC5D0AFD}"/>
              </a:ext>
            </a:extLst>
          </p:cNvPr>
          <p:cNvSpPr>
            <a:spLocks noGrp="1"/>
          </p:cNvSpPr>
          <p:nvPr>
            <p:ph type="title"/>
          </p:nvPr>
        </p:nvSpPr>
        <p:spPr>
          <a:xfrm>
            <a:off x="1179226" y="494480"/>
            <a:ext cx="9833548" cy="1066802"/>
          </a:xfrm>
        </p:spPr>
        <p:txBody>
          <a:bodyPr anchor="b">
            <a:normAutofit/>
          </a:bodyPr>
          <a:lstStyle/>
          <a:p>
            <a:r>
              <a:rPr lang="en-US" sz="3600" dirty="0">
                <a:solidFill>
                  <a:schemeClr val="tx2"/>
                </a:solidFill>
                <a:cs typeface="Calibri Light"/>
              </a:rPr>
              <a:t>Public Engagement</a:t>
            </a:r>
          </a:p>
        </p:txBody>
      </p:sp>
      <p:grpSp>
        <p:nvGrpSpPr>
          <p:cNvPr id="45" name="Group 30">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2" name="Freeform: Shape 31">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5FCB3289-1BD1-A947-0C72-C5193B8825E6}"/>
              </a:ext>
            </a:extLst>
          </p:cNvPr>
          <p:cNvSpPr>
            <a:spLocks noGrp="1"/>
          </p:cNvSpPr>
          <p:nvPr>
            <p:ph idx="1"/>
          </p:nvPr>
        </p:nvSpPr>
        <p:spPr>
          <a:xfrm>
            <a:off x="1179227" y="1911029"/>
            <a:ext cx="5492162" cy="4130907"/>
          </a:xfrm>
        </p:spPr>
        <p:txBody>
          <a:bodyPr vert="horz" lIns="91440" tIns="45720" rIns="91440" bIns="45720" rtlCol="0" anchor="t">
            <a:normAutofit/>
          </a:bodyPr>
          <a:lstStyle/>
          <a:p>
            <a:r>
              <a:rPr lang="en-US" sz="1800" dirty="0">
                <a:solidFill>
                  <a:schemeClr val="tx2"/>
                </a:solidFill>
                <a:ea typeface="+mn-lt"/>
                <a:cs typeface="+mn-lt"/>
              </a:rPr>
              <a:t>Public Meeting #1</a:t>
            </a:r>
          </a:p>
          <a:p>
            <a:r>
              <a:rPr lang="en-US" sz="1800" dirty="0">
                <a:solidFill>
                  <a:schemeClr val="tx2"/>
                </a:solidFill>
                <a:ea typeface="+mn-lt"/>
                <a:cs typeface="+mn-lt"/>
              </a:rPr>
              <a:t>Walk Audit</a:t>
            </a:r>
          </a:p>
          <a:p>
            <a:r>
              <a:rPr lang="en-US" sz="1800" dirty="0">
                <a:solidFill>
                  <a:schemeClr val="tx2"/>
                </a:solidFill>
                <a:ea typeface="+mn-lt"/>
                <a:cs typeface="+mn-lt"/>
              </a:rPr>
              <a:t>West End Association Meetings</a:t>
            </a:r>
          </a:p>
          <a:p>
            <a:r>
              <a:rPr lang="en-US" sz="1800" dirty="0">
                <a:solidFill>
                  <a:schemeClr val="tx2"/>
                </a:solidFill>
                <a:ea typeface="+mn-lt"/>
                <a:cs typeface="+mn-lt"/>
              </a:rPr>
              <a:t>Online survey</a:t>
            </a:r>
          </a:p>
          <a:p>
            <a:r>
              <a:rPr lang="en-US" sz="1800" dirty="0">
                <a:solidFill>
                  <a:schemeClr val="tx2"/>
                </a:solidFill>
                <a:ea typeface="+mn-lt"/>
                <a:cs typeface="+mn-lt"/>
              </a:rPr>
              <a:t>Website page and social media outreach</a:t>
            </a:r>
          </a:p>
          <a:p>
            <a:endParaRPr lang="en-US" sz="1800" dirty="0">
              <a:solidFill>
                <a:schemeClr val="tx2"/>
              </a:solidFill>
              <a:cs typeface="Calibri"/>
            </a:endParaRPr>
          </a:p>
          <a:p>
            <a:endParaRPr lang="en-US" sz="1800" dirty="0">
              <a:solidFill>
                <a:schemeClr val="tx2"/>
              </a:solidFill>
              <a:cs typeface="Calibri"/>
            </a:endParaRPr>
          </a:p>
          <a:p>
            <a:pPr marL="0" indent="0">
              <a:buNone/>
            </a:pPr>
            <a:endParaRPr lang="en-US" sz="1800" dirty="0">
              <a:solidFill>
                <a:schemeClr val="tx2"/>
              </a:solidFill>
              <a:cs typeface="Calibri"/>
            </a:endParaRPr>
          </a:p>
          <a:p>
            <a:pPr lvl="1"/>
            <a:endParaRPr lang="en-US" sz="1400" dirty="0">
              <a:solidFill>
                <a:schemeClr val="tx2"/>
              </a:solidFill>
              <a:cs typeface="Calibri"/>
            </a:endParaRPr>
          </a:p>
          <a:p>
            <a:pPr marL="457200" lvl="1" indent="0">
              <a:buNone/>
            </a:pPr>
            <a:endParaRPr lang="en-US" sz="1400" dirty="0">
              <a:solidFill>
                <a:schemeClr val="tx2"/>
              </a:solidFill>
              <a:cs typeface="Calibri"/>
            </a:endParaRPr>
          </a:p>
          <a:p>
            <a:endParaRPr lang="en-US" sz="1800" dirty="0">
              <a:solidFill>
                <a:schemeClr val="tx2"/>
              </a:solidFill>
              <a:cs typeface="Calibri"/>
            </a:endParaRPr>
          </a:p>
        </p:txBody>
      </p:sp>
      <p:sp>
        <p:nvSpPr>
          <p:cNvPr id="4" name="AutoShape 2">
            <a:extLst>
              <a:ext uri="{FF2B5EF4-FFF2-40B4-BE49-F238E27FC236}">
                <a16:creationId xmlns:a16="http://schemas.microsoft.com/office/drawing/2014/main" id="{11337DB5-52C5-0E49-4098-76E61F101E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group of people standing on a sidewalk&#10;&#10;Description automatically generated with medium confidence">
            <a:extLst>
              <a:ext uri="{FF2B5EF4-FFF2-40B4-BE49-F238E27FC236}">
                <a16:creationId xmlns:a16="http://schemas.microsoft.com/office/drawing/2014/main" id="{C5DB83C7-29DC-4F35-2748-856EA26B3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860" y="3558179"/>
            <a:ext cx="4527361" cy="3018241"/>
          </a:xfrm>
          <a:prstGeom prst="rect">
            <a:avLst/>
          </a:prstGeom>
        </p:spPr>
      </p:pic>
      <p:sp>
        <p:nvSpPr>
          <p:cNvPr id="7" name="AutoShape 2">
            <a:extLst>
              <a:ext uri="{FF2B5EF4-FFF2-40B4-BE49-F238E27FC236}">
                <a16:creationId xmlns:a16="http://schemas.microsoft.com/office/drawing/2014/main" id="{65CFB40B-95E5-87E0-4DD3-0C1B006434D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group of people sitting at tables&#10;&#10;Description automatically generated with medium confidence">
            <a:extLst>
              <a:ext uri="{FF2B5EF4-FFF2-40B4-BE49-F238E27FC236}">
                <a16:creationId xmlns:a16="http://schemas.microsoft.com/office/drawing/2014/main" id="{46E7B929-D83D-6AA9-24D6-52190D748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7860" y="312649"/>
            <a:ext cx="4527360" cy="3018239"/>
          </a:xfrm>
          <a:prstGeom prst="rect">
            <a:avLst/>
          </a:prstGeom>
        </p:spPr>
      </p:pic>
    </p:spTree>
    <p:extLst>
      <p:ext uri="{BB962C8B-B14F-4D97-AF65-F5344CB8AC3E}">
        <p14:creationId xmlns:p14="http://schemas.microsoft.com/office/powerpoint/2010/main" val="2106457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 bar chart&#10;&#10;Description automatically generated">
            <a:extLst>
              <a:ext uri="{FF2B5EF4-FFF2-40B4-BE49-F238E27FC236}">
                <a16:creationId xmlns:a16="http://schemas.microsoft.com/office/drawing/2014/main" id="{A8E045AA-A2FA-91B3-DDD5-FB3F4E655723}"/>
              </a:ext>
            </a:extLst>
          </p:cNvPr>
          <p:cNvPicPr>
            <a:picLocks noGrp="1" noChangeAspect="1"/>
          </p:cNvPicPr>
          <p:nvPr>
            <p:ph idx="1"/>
          </p:nvPr>
        </p:nvPicPr>
        <p:blipFill>
          <a:blip r:embed="rId2"/>
          <a:stretch>
            <a:fillRect/>
          </a:stretch>
        </p:blipFill>
        <p:spPr>
          <a:xfrm>
            <a:off x="1219336" y="903851"/>
            <a:ext cx="9753328" cy="5309983"/>
          </a:xfrm>
        </p:spPr>
      </p:pic>
    </p:spTree>
    <p:extLst>
      <p:ext uri="{BB962C8B-B14F-4D97-AF65-F5344CB8AC3E}">
        <p14:creationId xmlns:p14="http://schemas.microsoft.com/office/powerpoint/2010/main" val="2947968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screenshot, diagram, font&#10;&#10;Description automatically generated">
            <a:extLst>
              <a:ext uri="{FF2B5EF4-FFF2-40B4-BE49-F238E27FC236}">
                <a16:creationId xmlns:a16="http://schemas.microsoft.com/office/drawing/2014/main" id="{7642F7AB-3EBC-4AA9-81DF-EF387304ED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417"/>
          <a:stretch/>
        </p:blipFill>
        <p:spPr bwMode="auto">
          <a:xfrm>
            <a:off x="5787129" y="1934307"/>
            <a:ext cx="5922789" cy="3381274"/>
          </a:xfrm>
          <a:prstGeom prst="rect">
            <a:avLst/>
          </a:prstGeom>
          <a:noFill/>
        </p:spPr>
      </p:pic>
      <p:pic>
        <p:nvPicPr>
          <p:cNvPr id="4" name="Picture 3" descr="A picture containing text, screenshot, font, diagram&#10;&#10;Description automatically generated">
            <a:extLst>
              <a:ext uri="{FF2B5EF4-FFF2-40B4-BE49-F238E27FC236}">
                <a16:creationId xmlns:a16="http://schemas.microsoft.com/office/drawing/2014/main" id="{E9B1FAB6-9D49-59C0-FE53-3A3F3CAF2F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0" y="1654389"/>
            <a:ext cx="6419807" cy="3755588"/>
          </a:xfrm>
          <a:prstGeom prst="rect">
            <a:avLst/>
          </a:prstGeom>
          <a:noFill/>
        </p:spPr>
      </p:pic>
    </p:spTree>
    <p:extLst>
      <p:ext uri="{BB962C8B-B14F-4D97-AF65-F5344CB8AC3E}">
        <p14:creationId xmlns:p14="http://schemas.microsoft.com/office/powerpoint/2010/main" val="1801167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E6F389D3-8BF5-3C8B-6628-48C62475FAC2}"/>
              </a:ext>
            </a:extLst>
          </p:cNvPr>
          <p:cNvSpPr>
            <a:spLocks noGrp="1"/>
          </p:cNvSpPr>
          <p:nvPr>
            <p:ph type="title"/>
          </p:nvPr>
        </p:nvSpPr>
        <p:spPr>
          <a:xfrm>
            <a:off x="753771" y="1535046"/>
            <a:ext cx="10684151" cy="1991979"/>
          </a:xfrm>
        </p:spPr>
        <p:txBody>
          <a:bodyPr vert="horz" lIns="91440" tIns="45720" rIns="91440" bIns="45720" rtlCol="0" anchor="b">
            <a:normAutofit/>
          </a:bodyPr>
          <a:lstStyle/>
          <a:p>
            <a:pPr algn="ctr"/>
            <a:r>
              <a:rPr lang="en-US" sz="4400" kern="1200" dirty="0">
                <a:solidFill>
                  <a:schemeClr val="tx2"/>
                </a:solidFill>
                <a:latin typeface="+mj-lt"/>
                <a:ea typeface="+mj-ea"/>
                <a:cs typeface="+mj-cs"/>
              </a:rPr>
              <a:t>Routing Alternatives</a:t>
            </a:r>
          </a:p>
        </p:txBody>
      </p:sp>
      <p:grpSp>
        <p:nvGrpSpPr>
          <p:cNvPr id="12" name="Group 11">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19" name="Freeform: Shape 18">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7933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D94058D7-C264-A1B6-CC0C-4A9CEC5D0AFD}"/>
              </a:ext>
            </a:extLst>
          </p:cNvPr>
          <p:cNvSpPr>
            <a:spLocks noGrp="1"/>
          </p:cNvSpPr>
          <p:nvPr>
            <p:ph type="title"/>
          </p:nvPr>
        </p:nvSpPr>
        <p:spPr>
          <a:xfrm>
            <a:off x="927299" y="842234"/>
            <a:ext cx="9833548" cy="1066802"/>
          </a:xfrm>
        </p:spPr>
        <p:txBody>
          <a:bodyPr anchor="b">
            <a:normAutofit/>
          </a:bodyPr>
          <a:lstStyle/>
          <a:p>
            <a:r>
              <a:rPr lang="en-US" sz="3600" dirty="0">
                <a:solidFill>
                  <a:schemeClr val="tx2"/>
                </a:solidFill>
                <a:cs typeface="Calibri Light"/>
              </a:rPr>
              <a:t>Alternative A</a:t>
            </a: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5FCB3289-1BD1-A947-0C72-C5193B8825E6}"/>
              </a:ext>
            </a:extLst>
          </p:cNvPr>
          <p:cNvSpPr>
            <a:spLocks noGrp="1"/>
          </p:cNvSpPr>
          <p:nvPr>
            <p:ph idx="1"/>
          </p:nvPr>
        </p:nvSpPr>
        <p:spPr>
          <a:xfrm>
            <a:off x="605719" y="2419423"/>
            <a:ext cx="4512448" cy="2305501"/>
          </a:xfrm>
        </p:spPr>
        <p:txBody>
          <a:bodyPr vert="horz" lIns="91440" tIns="45720" rIns="91440" bIns="45720" rtlCol="0" anchor="ctr">
            <a:normAutofit/>
          </a:bodyPr>
          <a:lstStyle/>
          <a:p>
            <a:r>
              <a:rPr lang="en-US" sz="1800" dirty="0">
                <a:solidFill>
                  <a:schemeClr val="tx2"/>
                </a:solidFill>
                <a:cs typeface="Calibri"/>
              </a:rPr>
              <a:t>Multi-use trail along Pequabuck River from Rockwell Park to CT-72, continuing south of Brackett Park</a:t>
            </a:r>
          </a:p>
          <a:p>
            <a:r>
              <a:rPr lang="en-US" sz="1800" dirty="0">
                <a:solidFill>
                  <a:schemeClr val="tx2"/>
                </a:solidFill>
                <a:cs typeface="Calibri"/>
              </a:rPr>
              <a:t>From North Main Street/School Street to Route 229, conventional (unprotected) bike lanes</a:t>
            </a:r>
          </a:p>
          <a:p>
            <a:pPr marL="0" indent="0">
              <a:buNone/>
            </a:pPr>
            <a:endParaRPr lang="en-US" sz="1800" dirty="0">
              <a:solidFill>
                <a:schemeClr val="tx2"/>
              </a:solidFill>
              <a:cs typeface="Calibri"/>
            </a:endParaRPr>
          </a:p>
          <a:p>
            <a:pPr lvl="1"/>
            <a:endParaRPr lang="en-US" sz="1800" dirty="0">
              <a:solidFill>
                <a:schemeClr val="tx2"/>
              </a:solidFill>
              <a:cs typeface="Calibri"/>
            </a:endParaRPr>
          </a:p>
          <a:p>
            <a:pPr marL="457200" lvl="1" indent="0">
              <a:buNone/>
            </a:pPr>
            <a:endParaRPr lang="en-US" sz="1800" dirty="0">
              <a:solidFill>
                <a:schemeClr val="tx2"/>
              </a:solidFill>
              <a:cs typeface="Calibri"/>
            </a:endParaRPr>
          </a:p>
          <a:p>
            <a:endParaRPr lang="en-US" sz="1800" dirty="0">
              <a:solidFill>
                <a:schemeClr val="tx2"/>
              </a:solidFill>
              <a:cs typeface="Calibri"/>
            </a:endParaRPr>
          </a:p>
        </p:txBody>
      </p:sp>
      <p:pic>
        <p:nvPicPr>
          <p:cNvPr id="4" name="Picture 3" descr="A picture containing car, vehicle, plant, land vehicle&#10;&#10;Description automatically generated">
            <a:extLst>
              <a:ext uri="{FF2B5EF4-FFF2-40B4-BE49-F238E27FC236}">
                <a16:creationId xmlns:a16="http://schemas.microsoft.com/office/drawing/2014/main" id="{79B41E6C-6291-50E7-A04D-7CA3E3FC85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12" y="3941411"/>
            <a:ext cx="4248374" cy="2235373"/>
          </a:xfrm>
          <a:prstGeom prst="rect">
            <a:avLst/>
          </a:prstGeom>
          <a:noFill/>
          <a:ln>
            <a:noFill/>
          </a:ln>
        </p:spPr>
      </p:pic>
      <p:pic>
        <p:nvPicPr>
          <p:cNvPr id="6" name="Picture 5">
            <a:extLst>
              <a:ext uri="{FF2B5EF4-FFF2-40B4-BE49-F238E27FC236}">
                <a16:creationId xmlns:a16="http://schemas.microsoft.com/office/drawing/2014/main" id="{6B9E856D-4EB2-45A7-05F1-A13CD14826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13490" y="1270724"/>
            <a:ext cx="6349018" cy="4906060"/>
          </a:xfrm>
          <a:prstGeom prst="rect">
            <a:avLst/>
          </a:prstGeom>
        </p:spPr>
      </p:pic>
    </p:spTree>
    <p:extLst>
      <p:ext uri="{BB962C8B-B14F-4D97-AF65-F5344CB8AC3E}">
        <p14:creationId xmlns:p14="http://schemas.microsoft.com/office/powerpoint/2010/main" val="3521945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D94058D7-C264-A1B6-CC0C-4A9CEC5D0AFD}"/>
              </a:ext>
            </a:extLst>
          </p:cNvPr>
          <p:cNvSpPr>
            <a:spLocks noGrp="1"/>
          </p:cNvSpPr>
          <p:nvPr>
            <p:ph type="title"/>
          </p:nvPr>
        </p:nvSpPr>
        <p:spPr>
          <a:xfrm>
            <a:off x="610059" y="531564"/>
            <a:ext cx="9833548" cy="1066802"/>
          </a:xfrm>
        </p:spPr>
        <p:txBody>
          <a:bodyPr anchor="b">
            <a:normAutofit/>
          </a:bodyPr>
          <a:lstStyle/>
          <a:p>
            <a:r>
              <a:rPr lang="en-US" sz="3600" dirty="0">
                <a:solidFill>
                  <a:schemeClr val="tx2"/>
                </a:solidFill>
                <a:cs typeface="Calibri Light"/>
              </a:rPr>
              <a:t>Alternative B</a:t>
            </a:r>
          </a:p>
        </p:txBody>
      </p:sp>
      <p:grpSp>
        <p:nvGrpSpPr>
          <p:cNvPr id="7"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5FCB3289-1BD1-A947-0C72-C5193B8825E6}"/>
              </a:ext>
            </a:extLst>
          </p:cNvPr>
          <p:cNvSpPr>
            <a:spLocks noGrp="1"/>
          </p:cNvSpPr>
          <p:nvPr>
            <p:ph idx="1"/>
          </p:nvPr>
        </p:nvSpPr>
        <p:spPr>
          <a:xfrm>
            <a:off x="609754" y="1188945"/>
            <a:ext cx="4353826" cy="2966785"/>
          </a:xfrm>
        </p:spPr>
        <p:txBody>
          <a:bodyPr vert="horz" lIns="91440" tIns="45720" rIns="91440" bIns="45720" rtlCol="0" anchor="ctr">
            <a:normAutofit/>
          </a:bodyPr>
          <a:lstStyle/>
          <a:p>
            <a:pPr marL="0" indent="0">
              <a:buNone/>
            </a:pPr>
            <a:endParaRPr lang="en-US" sz="1800" b="1" dirty="0">
              <a:solidFill>
                <a:schemeClr val="tx2"/>
              </a:solidFill>
              <a:cs typeface="Calibri"/>
            </a:endParaRPr>
          </a:p>
          <a:p>
            <a:r>
              <a:rPr lang="en-US" sz="1800" dirty="0">
                <a:solidFill>
                  <a:schemeClr val="tx2"/>
                </a:solidFill>
                <a:cs typeface="Calibri"/>
              </a:rPr>
              <a:t>Multi-use trail along Pequabuck River from Rockwell Park to CT-72, continuing south of Brackett Park</a:t>
            </a:r>
          </a:p>
          <a:p>
            <a:r>
              <a:rPr lang="en-US" sz="1800" dirty="0">
                <a:solidFill>
                  <a:schemeClr val="tx2"/>
                </a:solidFill>
                <a:cs typeface="Calibri"/>
              </a:rPr>
              <a:t>From North Main Street to Main Street, protected bike lanes</a:t>
            </a:r>
          </a:p>
          <a:p>
            <a:r>
              <a:rPr lang="en-US" sz="1800" dirty="0">
                <a:solidFill>
                  <a:schemeClr val="tx2"/>
                </a:solidFill>
                <a:cs typeface="Calibri"/>
              </a:rPr>
              <a:t>Memorial Boulevard as is</a:t>
            </a:r>
          </a:p>
          <a:p>
            <a:pPr marL="457200" lvl="1" indent="0">
              <a:buNone/>
            </a:pPr>
            <a:endParaRPr lang="en-US" sz="1800" dirty="0">
              <a:solidFill>
                <a:schemeClr val="tx2"/>
              </a:solidFill>
              <a:cs typeface="Calibri"/>
            </a:endParaRPr>
          </a:p>
          <a:p>
            <a:endParaRPr lang="en-US" sz="1800" dirty="0">
              <a:solidFill>
                <a:schemeClr val="tx2"/>
              </a:solidFill>
              <a:cs typeface="Calibri"/>
            </a:endParaRPr>
          </a:p>
        </p:txBody>
      </p:sp>
      <p:pic>
        <p:nvPicPr>
          <p:cNvPr id="4" name="Picture 3" descr="Layout - Bicycle lane - bike lane - cycle track - multi-use path flexible  bollard - delineator - post">
            <a:extLst>
              <a:ext uri="{FF2B5EF4-FFF2-40B4-BE49-F238E27FC236}">
                <a16:creationId xmlns:a16="http://schemas.microsoft.com/office/drawing/2014/main" id="{D9B3C995-6458-0674-15AB-83DAAC1D9D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059" y="3774184"/>
            <a:ext cx="4522161" cy="2791943"/>
          </a:xfrm>
          <a:prstGeom prst="rect">
            <a:avLst/>
          </a:prstGeom>
          <a:noFill/>
          <a:ln>
            <a:noFill/>
          </a:ln>
        </p:spPr>
      </p:pic>
      <p:pic>
        <p:nvPicPr>
          <p:cNvPr id="11" name="Picture 10">
            <a:extLst>
              <a:ext uri="{FF2B5EF4-FFF2-40B4-BE49-F238E27FC236}">
                <a16:creationId xmlns:a16="http://schemas.microsoft.com/office/drawing/2014/main" id="{27DD0184-9F14-B8E7-5449-548202F36D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95930" y="1494162"/>
            <a:ext cx="6563719" cy="5071964"/>
          </a:xfrm>
          <a:prstGeom prst="rect">
            <a:avLst/>
          </a:prstGeom>
        </p:spPr>
      </p:pic>
    </p:spTree>
    <p:extLst>
      <p:ext uri="{BB962C8B-B14F-4D97-AF65-F5344CB8AC3E}">
        <p14:creationId xmlns:p14="http://schemas.microsoft.com/office/powerpoint/2010/main" val="4159913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image">
            <a:extLst>
              <a:ext uri="{FF2B5EF4-FFF2-40B4-BE49-F238E27FC236}">
                <a16:creationId xmlns:a16="http://schemas.microsoft.com/office/drawing/2014/main" id="{045E7C08-A405-6AD7-440A-6671D5F8182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317431" y="643466"/>
            <a:ext cx="5557137" cy="5571067"/>
          </a:xfrm>
          <a:prstGeom prst="rect">
            <a:avLst/>
          </a:prstGeom>
          <a:noFill/>
        </p:spPr>
      </p:pic>
    </p:spTree>
    <p:extLst>
      <p:ext uri="{BB962C8B-B14F-4D97-AF65-F5344CB8AC3E}">
        <p14:creationId xmlns:p14="http://schemas.microsoft.com/office/powerpoint/2010/main" val="672097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94058D7-C264-A1B6-CC0C-4A9CEC5D0AFD}"/>
              </a:ext>
            </a:extLst>
          </p:cNvPr>
          <p:cNvSpPr>
            <a:spLocks noGrp="1"/>
          </p:cNvSpPr>
          <p:nvPr>
            <p:ph type="title"/>
          </p:nvPr>
        </p:nvSpPr>
        <p:spPr>
          <a:xfrm>
            <a:off x="479394" y="1070800"/>
            <a:ext cx="3939688" cy="5583126"/>
          </a:xfrm>
        </p:spPr>
        <p:txBody>
          <a:bodyPr>
            <a:normAutofit/>
          </a:bodyPr>
          <a:lstStyle/>
          <a:p>
            <a:pPr algn="r"/>
            <a:r>
              <a:rPr lang="en-US" sz="6600" dirty="0">
                <a:solidFill>
                  <a:schemeClr val="tx2"/>
                </a:solidFill>
                <a:cs typeface="Calibri Light"/>
              </a:rPr>
              <a:t>Meeting Agenda</a:t>
            </a:r>
            <a:endParaRPr lang="en-US" sz="6600" dirty="0">
              <a:solidFill>
                <a:schemeClr val="tx2"/>
              </a:solidFill>
            </a:endParaRPr>
          </a:p>
        </p:txBody>
      </p:sp>
      <p:cxnSp>
        <p:nvCxnSpPr>
          <p:cNvPr id="53" name="Straight Connector 52">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47" name="Content Placeholder 2">
            <a:extLst>
              <a:ext uri="{FF2B5EF4-FFF2-40B4-BE49-F238E27FC236}">
                <a16:creationId xmlns:a16="http://schemas.microsoft.com/office/drawing/2014/main" id="{72F89BB0-E13F-02A0-2CF1-0ABAE8443C3D}"/>
              </a:ext>
            </a:extLst>
          </p:cNvPr>
          <p:cNvGraphicFramePr>
            <a:graphicFrameLocks noGrp="1"/>
          </p:cNvGraphicFramePr>
          <p:nvPr>
            <p:ph idx="1"/>
            <p:extLst>
              <p:ext uri="{D42A27DB-BD31-4B8C-83A1-F6EECF244321}">
                <p14:modId xmlns:p14="http://schemas.microsoft.com/office/powerpoint/2010/main" val="1769538681"/>
              </p:ext>
            </p:extLst>
          </p:nvPr>
        </p:nvGraphicFramePr>
        <p:xfrm>
          <a:off x="5037025" y="634326"/>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8779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E6F389D3-8BF5-3C8B-6628-48C62475FAC2}"/>
              </a:ext>
            </a:extLst>
          </p:cNvPr>
          <p:cNvSpPr>
            <a:spLocks noGrp="1"/>
          </p:cNvSpPr>
          <p:nvPr>
            <p:ph type="title"/>
          </p:nvPr>
        </p:nvSpPr>
        <p:spPr>
          <a:xfrm>
            <a:off x="753925" y="1321056"/>
            <a:ext cx="10684151" cy="1991979"/>
          </a:xfrm>
        </p:spPr>
        <p:txBody>
          <a:bodyPr vert="horz" lIns="91440" tIns="45720" rIns="91440" bIns="45720" rtlCol="0" anchor="b">
            <a:normAutofit/>
          </a:bodyPr>
          <a:lstStyle/>
          <a:p>
            <a:pPr algn="ctr"/>
            <a:r>
              <a:rPr lang="en-US" sz="5200" kern="1200">
                <a:solidFill>
                  <a:schemeClr val="tx2"/>
                </a:solidFill>
                <a:latin typeface="+mj-lt"/>
                <a:ea typeface="+mj-ea"/>
                <a:cs typeface="+mj-cs"/>
              </a:rPr>
              <a:t>Next Steps</a:t>
            </a:r>
          </a:p>
        </p:txBody>
      </p:sp>
      <p:grpSp>
        <p:nvGrpSpPr>
          <p:cNvPr id="11" name="Group 10">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4" name="Freeform: Shape 11">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5" name="Freeform: Shape 17">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5224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26">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8">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D94058D7-C264-A1B6-CC0C-4A9CEC5D0AFD}"/>
              </a:ext>
            </a:extLst>
          </p:cNvPr>
          <p:cNvSpPr>
            <a:spLocks noGrp="1"/>
          </p:cNvSpPr>
          <p:nvPr>
            <p:ph type="title"/>
          </p:nvPr>
        </p:nvSpPr>
        <p:spPr>
          <a:xfrm>
            <a:off x="1179226" y="494480"/>
            <a:ext cx="9833548" cy="1066802"/>
          </a:xfrm>
        </p:spPr>
        <p:txBody>
          <a:bodyPr anchor="b">
            <a:normAutofit/>
          </a:bodyPr>
          <a:lstStyle/>
          <a:p>
            <a:r>
              <a:rPr lang="en-US" sz="3600">
                <a:solidFill>
                  <a:schemeClr val="tx2"/>
                </a:solidFill>
                <a:cs typeface="Calibri Light"/>
              </a:rPr>
              <a:t>Implementation Strategies</a:t>
            </a:r>
          </a:p>
        </p:txBody>
      </p:sp>
      <p:grpSp>
        <p:nvGrpSpPr>
          <p:cNvPr id="45" name="Group 30">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2" name="Freeform: Shape 31">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5FCB3289-1BD1-A947-0C72-C5193B8825E6}"/>
              </a:ext>
            </a:extLst>
          </p:cNvPr>
          <p:cNvSpPr>
            <a:spLocks noGrp="1"/>
          </p:cNvSpPr>
          <p:nvPr>
            <p:ph idx="1"/>
          </p:nvPr>
        </p:nvSpPr>
        <p:spPr>
          <a:xfrm>
            <a:off x="1179226" y="1911029"/>
            <a:ext cx="4376177" cy="4130907"/>
          </a:xfrm>
        </p:spPr>
        <p:txBody>
          <a:bodyPr vert="horz" lIns="91440" tIns="45720" rIns="91440" bIns="45720" rtlCol="0" anchor="t">
            <a:normAutofit/>
          </a:bodyPr>
          <a:lstStyle/>
          <a:p>
            <a:endParaRPr lang="en-US" sz="1800" dirty="0">
              <a:solidFill>
                <a:schemeClr val="tx2"/>
              </a:solidFill>
              <a:ea typeface="+mn-lt"/>
              <a:cs typeface="+mn-lt"/>
            </a:endParaRPr>
          </a:p>
          <a:p>
            <a:r>
              <a:rPr lang="en-US" sz="1800" dirty="0">
                <a:solidFill>
                  <a:schemeClr val="tx2"/>
                </a:solidFill>
                <a:ea typeface="+mn-lt"/>
                <a:cs typeface="+mn-lt"/>
              </a:rPr>
              <a:t>CT DEEP Recreational Trails Program - $320,000 grant for design (2023-2026)</a:t>
            </a:r>
          </a:p>
          <a:p>
            <a:r>
              <a:rPr lang="en-US" sz="1800" dirty="0">
                <a:solidFill>
                  <a:schemeClr val="tx2"/>
                </a:solidFill>
                <a:cs typeface="Calibri"/>
              </a:rPr>
              <a:t>Future construction</a:t>
            </a:r>
          </a:p>
          <a:p>
            <a:pPr marL="0" indent="0">
              <a:buNone/>
            </a:pPr>
            <a:endParaRPr lang="en-US" sz="1800" dirty="0">
              <a:solidFill>
                <a:schemeClr val="tx2"/>
              </a:solidFill>
              <a:cs typeface="Calibri"/>
            </a:endParaRPr>
          </a:p>
          <a:p>
            <a:pPr lvl="1"/>
            <a:endParaRPr lang="en-US" sz="1400" dirty="0">
              <a:solidFill>
                <a:schemeClr val="tx2"/>
              </a:solidFill>
              <a:cs typeface="Calibri"/>
            </a:endParaRPr>
          </a:p>
          <a:p>
            <a:pPr marL="457200" lvl="1" indent="0">
              <a:buNone/>
            </a:pPr>
            <a:endParaRPr lang="en-US" sz="1400" dirty="0">
              <a:solidFill>
                <a:schemeClr val="tx2"/>
              </a:solidFill>
              <a:cs typeface="Calibri"/>
            </a:endParaRPr>
          </a:p>
          <a:p>
            <a:endParaRPr lang="en-US" sz="1800" dirty="0">
              <a:solidFill>
                <a:schemeClr val="tx2"/>
              </a:solidFill>
              <a:cs typeface="Calibri"/>
            </a:endParaRPr>
          </a:p>
        </p:txBody>
      </p:sp>
      <p:pic>
        <p:nvPicPr>
          <p:cNvPr id="4" name="Picture 4">
            <a:extLst>
              <a:ext uri="{FF2B5EF4-FFF2-40B4-BE49-F238E27FC236}">
                <a16:creationId xmlns:a16="http://schemas.microsoft.com/office/drawing/2014/main" id="{17F13505-1EC1-697C-D96A-F1A02D6FE3D5}"/>
              </a:ext>
            </a:extLst>
          </p:cNvPr>
          <p:cNvPicPr>
            <a:picLocks noChangeAspect="1"/>
          </p:cNvPicPr>
          <p:nvPr/>
        </p:nvPicPr>
        <p:blipFill>
          <a:blip r:embed="rId3"/>
          <a:stretch>
            <a:fillRect/>
          </a:stretch>
        </p:blipFill>
        <p:spPr>
          <a:xfrm>
            <a:off x="5608320" y="1813600"/>
            <a:ext cx="6126480" cy="4795441"/>
          </a:xfrm>
          <a:prstGeom prst="rect">
            <a:avLst/>
          </a:prstGeom>
        </p:spPr>
      </p:pic>
    </p:spTree>
    <p:extLst>
      <p:ext uri="{BB962C8B-B14F-4D97-AF65-F5344CB8AC3E}">
        <p14:creationId xmlns:p14="http://schemas.microsoft.com/office/powerpoint/2010/main" val="4279747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058D7-C264-A1B6-CC0C-4A9CEC5D0AFD}"/>
              </a:ext>
            </a:extLst>
          </p:cNvPr>
          <p:cNvSpPr>
            <a:spLocks noGrp="1"/>
          </p:cNvSpPr>
          <p:nvPr>
            <p:ph type="title"/>
          </p:nvPr>
        </p:nvSpPr>
        <p:spPr>
          <a:xfrm>
            <a:off x="1179226" y="494480"/>
            <a:ext cx="10593674" cy="1066802"/>
          </a:xfrm>
        </p:spPr>
        <p:txBody>
          <a:bodyPr anchor="b">
            <a:normAutofit/>
          </a:bodyPr>
          <a:lstStyle/>
          <a:p>
            <a:r>
              <a:rPr lang="en-US" sz="3600" dirty="0">
                <a:solidFill>
                  <a:schemeClr val="tx2"/>
                </a:solidFill>
                <a:cs typeface="Calibri Light"/>
              </a:rPr>
              <a:t>Phase 3: Route 229 to Farmington Canal Heritage Trail</a:t>
            </a:r>
          </a:p>
        </p:txBody>
      </p:sp>
      <p:sp>
        <p:nvSpPr>
          <p:cNvPr id="3" name="Content Placeholder 2">
            <a:extLst>
              <a:ext uri="{FF2B5EF4-FFF2-40B4-BE49-F238E27FC236}">
                <a16:creationId xmlns:a16="http://schemas.microsoft.com/office/drawing/2014/main" id="{5FCB3289-1BD1-A947-0C72-C5193B8825E6}"/>
              </a:ext>
            </a:extLst>
          </p:cNvPr>
          <p:cNvSpPr>
            <a:spLocks noGrp="1"/>
          </p:cNvSpPr>
          <p:nvPr>
            <p:ph idx="1"/>
          </p:nvPr>
        </p:nvSpPr>
        <p:spPr>
          <a:xfrm>
            <a:off x="1179226" y="1911029"/>
            <a:ext cx="4376177" cy="4130907"/>
          </a:xfrm>
        </p:spPr>
        <p:txBody>
          <a:bodyPr vert="horz" lIns="91440" tIns="45720" rIns="91440" bIns="45720" rtlCol="0" anchor="t">
            <a:normAutofit/>
          </a:bodyPr>
          <a:lstStyle/>
          <a:p>
            <a:endParaRPr lang="en-US" sz="1800" dirty="0">
              <a:solidFill>
                <a:schemeClr val="tx2"/>
              </a:solidFill>
              <a:ea typeface="+mn-lt"/>
              <a:cs typeface="+mn-lt"/>
            </a:endParaRPr>
          </a:p>
          <a:p>
            <a:pPr marL="0" indent="0">
              <a:buNone/>
            </a:pPr>
            <a:endParaRPr lang="en-US" sz="1800" dirty="0">
              <a:solidFill>
                <a:schemeClr val="tx2"/>
              </a:solidFill>
              <a:cs typeface="Calibri"/>
            </a:endParaRPr>
          </a:p>
          <a:p>
            <a:pPr lvl="1"/>
            <a:endParaRPr lang="en-US" sz="1400" dirty="0">
              <a:solidFill>
                <a:schemeClr val="tx2"/>
              </a:solidFill>
              <a:cs typeface="Calibri"/>
            </a:endParaRPr>
          </a:p>
          <a:p>
            <a:pPr marL="457200" lvl="1" indent="0">
              <a:buNone/>
            </a:pPr>
            <a:endParaRPr lang="en-US" sz="1400" dirty="0">
              <a:solidFill>
                <a:schemeClr val="tx2"/>
              </a:solidFill>
              <a:cs typeface="Calibri"/>
            </a:endParaRPr>
          </a:p>
          <a:p>
            <a:endParaRPr lang="en-US" sz="1800" dirty="0">
              <a:solidFill>
                <a:schemeClr val="tx2"/>
              </a:solidFill>
              <a:cs typeface="Calibri"/>
            </a:endParaRPr>
          </a:p>
        </p:txBody>
      </p:sp>
      <p:pic>
        <p:nvPicPr>
          <p:cNvPr id="6" name="Picture 5">
            <a:extLst>
              <a:ext uri="{FF2B5EF4-FFF2-40B4-BE49-F238E27FC236}">
                <a16:creationId xmlns:a16="http://schemas.microsoft.com/office/drawing/2014/main" id="{4DD25698-A581-04D2-F724-6FBFA1ADAF00}"/>
              </a:ext>
            </a:extLst>
          </p:cNvPr>
          <p:cNvPicPr>
            <a:picLocks noChangeAspect="1"/>
          </p:cNvPicPr>
          <p:nvPr/>
        </p:nvPicPr>
        <p:blipFill>
          <a:blip r:embed="rId3"/>
          <a:stretch>
            <a:fillRect/>
          </a:stretch>
        </p:blipFill>
        <p:spPr>
          <a:xfrm>
            <a:off x="2918758" y="1911029"/>
            <a:ext cx="6354483" cy="4130907"/>
          </a:xfrm>
          <a:prstGeom prst="rect">
            <a:avLst/>
          </a:prstGeom>
        </p:spPr>
      </p:pic>
    </p:spTree>
    <p:extLst>
      <p:ext uri="{BB962C8B-B14F-4D97-AF65-F5344CB8AC3E}">
        <p14:creationId xmlns:p14="http://schemas.microsoft.com/office/powerpoint/2010/main" val="3388882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D94058D7-C264-A1B6-CC0C-4A9CEC5D0AFD}"/>
              </a:ext>
            </a:extLst>
          </p:cNvPr>
          <p:cNvSpPr>
            <a:spLocks noGrp="1"/>
          </p:cNvSpPr>
          <p:nvPr>
            <p:ph type="title"/>
          </p:nvPr>
        </p:nvSpPr>
        <p:spPr>
          <a:xfrm>
            <a:off x="1179226" y="1282289"/>
            <a:ext cx="9833548" cy="1325563"/>
          </a:xfrm>
        </p:spPr>
        <p:txBody>
          <a:bodyPr anchor="b">
            <a:normAutofit/>
          </a:bodyPr>
          <a:lstStyle/>
          <a:p>
            <a:pPr algn="ctr"/>
            <a:r>
              <a:rPr lang="en-US" sz="3600" dirty="0">
                <a:solidFill>
                  <a:schemeClr val="tx2"/>
                </a:solidFill>
                <a:cs typeface="Calibri Light"/>
              </a:rPr>
              <a:t>Next Steps -- Report</a:t>
            </a:r>
          </a:p>
        </p:txBody>
      </p:sp>
      <p:grpSp>
        <p:nvGrpSpPr>
          <p:cNvPr id="12" name="Group 11">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5FCB3289-1BD1-A947-0C72-C5193B8825E6}"/>
              </a:ext>
            </a:extLst>
          </p:cNvPr>
          <p:cNvSpPr>
            <a:spLocks noGrp="1"/>
          </p:cNvSpPr>
          <p:nvPr>
            <p:ph idx="1"/>
          </p:nvPr>
        </p:nvSpPr>
        <p:spPr>
          <a:xfrm>
            <a:off x="2361542" y="2707575"/>
            <a:ext cx="8028454" cy="3244091"/>
          </a:xfrm>
        </p:spPr>
        <p:txBody>
          <a:bodyPr vert="horz" lIns="91440" tIns="45720" rIns="91440" bIns="45720" rtlCol="0">
            <a:normAutofit/>
          </a:bodyPr>
          <a:lstStyle/>
          <a:p>
            <a:r>
              <a:rPr lang="en-US" sz="2400" dirty="0">
                <a:solidFill>
                  <a:schemeClr val="tx2"/>
                </a:solidFill>
                <a:ea typeface="+mn-lt"/>
                <a:cs typeface="+mn-lt"/>
              </a:rPr>
              <a:t>Draft report will be available on the NVCOG Website</a:t>
            </a:r>
          </a:p>
          <a:p>
            <a:r>
              <a:rPr lang="en-US" sz="2400" dirty="0">
                <a:solidFill>
                  <a:schemeClr val="tx2"/>
                </a:solidFill>
                <a:ea typeface="+mn-lt"/>
                <a:cs typeface="+mn-lt"/>
              </a:rPr>
              <a:t>Public comment period -- p</a:t>
            </a:r>
            <a:r>
              <a:rPr lang="en-US" sz="2400" dirty="0">
                <a:solidFill>
                  <a:schemeClr val="tx2"/>
                </a:solidFill>
                <a:cs typeface="Calibri"/>
              </a:rPr>
              <a:t>lease submit any additional questions or comments to Elliot Wareham, </a:t>
            </a:r>
            <a:r>
              <a:rPr lang="en-US" sz="2400" dirty="0">
                <a:solidFill>
                  <a:schemeClr val="tx2"/>
                </a:solidFill>
                <a:cs typeface="Calibri"/>
                <a:hlinkClick r:id="rId3"/>
              </a:rPr>
              <a:t>ewareham</a:t>
            </a:r>
            <a:r>
              <a:rPr lang="en-US" sz="2400" dirty="0">
                <a:solidFill>
                  <a:schemeClr val="tx2"/>
                </a:solidFill>
                <a:ea typeface="+mn-lt"/>
                <a:cs typeface="+mn-lt"/>
                <a:hlinkClick r:id="rId3"/>
              </a:rPr>
              <a:t>@nvcogct.gov</a:t>
            </a:r>
            <a:r>
              <a:rPr lang="en-US" sz="2400" dirty="0">
                <a:solidFill>
                  <a:schemeClr val="tx2"/>
                </a:solidFill>
                <a:ea typeface="+mn-lt"/>
                <a:cs typeface="+mn-lt"/>
              </a:rPr>
              <a:t> or </a:t>
            </a:r>
            <a:r>
              <a:rPr lang="en-US" sz="2400" dirty="0">
                <a:solidFill>
                  <a:schemeClr val="tx2"/>
                </a:solidFill>
                <a:ea typeface="+mn-lt"/>
                <a:cs typeface="+mn-lt"/>
                <a:hlinkClick r:id="rId4"/>
              </a:rPr>
              <a:t>contactus@nvcogct.gov</a:t>
            </a:r>
            <a:r>
              <a:rPr lang="en-US" sz="2400" dirty="0">
                <a:solidFill>
                  <a:schemeClr val="tx2"/>
                </a:solidFill>
                <a:ea typeface="+mn-lt"/>
                <a:cs typeface="+mn-lt"/>
              </a:rPr>
              <a:t> </a:t>
            </a:r>
          </a:p>
          <a:p>
            <a:r>
              <a:rPr lang="en-US" sz="2400" dirty="0">
                <a:solidFill>
                  <a:schemeClr val="tx2"/>
                </a:solidFill>
                <a:cs typeface="Calibri"/>
              </a:rPr>
              <a:t>The public comment period will be open for 30 days.</a:t>
            </a:r>
          </a:p>
          <a:p>
            <a:r>
              <a:rPr lang="en-US" sz="2400" dirty="0">
                <a:solidFill>
                  <a:schemeClr val="tx2"/>
                </a:solidFill>
                <a:cs typeface="Calibri"/>
              </a:rPr>
              <a:t>Language assistance is available</a:t>
            </a:r>
          </a:p>
          <a:p>
            <a:r>
              <a:rPr lang="en-US" sz="2400" dirty="0">
                <a:solidFill>
                  <a:schemeClr val="tx2"/>
                </a:solidFill>
                <a:cs typeface="Calibri"/>
              </a:rPr>
              <a:t>Submission of Final Report to City by 6/30</a:t>
            </a:r>
          </a:p>
          <a:p>
            <a:endParaRPr lang="en-US" sz="1800" dirty="0">
              <a:solidFill>
                <a:schemeClr val="tx2"/>
              </a:solidFill>
              <a:ea typeface="+mn-lt"/>
              <a:cs typeface="+mn-lt"/>
            </a:endParaRPr>
          </a:p>
          <a:p>
            <a:endParaRPr lang="en-US" sz="1800" dirty="0">
              <a:solidFill>
                <a:schemeClr val="tx2"/>
              </a:solidFill>
              <a:cs typeface="Calibri"/>
            </a:endParaRPr>
          </a:p>
          <a:p>
            <a:pPr marL="0" indent="0">
              <a:buNone/>
            </a:pPr>
            <a:endParaRPr lang="en-US" sz="1800" dirty="0">
              <a:solidFill>
                <a:schemeClr val="tx2"/>
              </a:solidFill>
              <a:cs typeface="Calibri"/>
            </a:endParaRPr>
          </a:p>
          <a:p>
            <a:pPr lvl="1"/>
            <a:endParaRPr lang="en-US" sz="1800" dirty="0">
              <a:solidFill>
                <a:schemeClr val="tx2"/>
              </a:solidFill>
              <a:cs typeface="Calibri"/>
            </a:endParaRPr>
          </a:p>
          <a:p>
            <a:pPr marL="457200" lvl="1" indent="0">
              <a:buNone/>
            </a:pPr>
            <a:endParaRPr lang="en-US" sz="1800" dirty="0">
              <a:solidFill>
                <a:schemeClr val="tx2"/>
              </a:solidFill>
              <a:cs typeface="Calibri"/>
            </a:endParaRPr>
          </a:p>
          <a:p>
            <a:endParaRPr lang="en-US" sz="1800" dirty="0">
              <a:solidFill>
                <a:schemeClr val="tx2"/>
              </a:solidFill>
              <a:cs typeface="Calibri"/>
            </a:endParaRPr>
          </a:p>
        </p:txBody>
      </p:sp>
      <p:grpSp>
        <p:nvGrpSpPr>
          <p:cNvPr id="18" name="Group 17">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8978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64">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4058D7-C264-A1B6-CC0C-4A9CEC5D0AFD}"/>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kern="1200">
                <a:solidFill>
                  <a:schemeClr val="tx2"/>
                </a:solidFill>
                <a:latin typeface="+mj-lt"/>
                <a:ea typeface="+mj-ea"/>
                <a:cs typeface="+mj-cs"/>
              </a:rPr>
              <a:t>Thank you!</a:t>
            </a:r>
          </a:p>
        </p:txBody>
      </p:sp>
      <p:pic>
        <p:nvPicPr>
          <p:cNvPr id="63" name="Graphic 61" descr="Smiling Face with No Fill">
            <a:extLst>
              <a:ext uri="{FF2B5EF4-FFF2-40B4-BE49-F238E27FC236}">
                <a16:creationId xmlns:a16="http://schemas.microsoft.com/office/drawing/2014/main" id="{30A039BB-DF06-7DC4-4DD3-B18167F412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64" name="Group 68">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66" name="Freeform: Shape 69">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Shape 70">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1">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67097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9">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4058D7-C264-A1B6-CC0C-4A9CEC5D0AFD}"/>
              </a:ext>
            </a:extLst>
          </p:cNvPr>
          <p:cNvSpPr>
            <a:spLocks noGrp="1"/>
          </p:cNvSpPr>
          <p:nvPr>
            <p:ph type="title"/>
          </p:nvPr>
        </p:nvSpPr>
        <p:spPr>
          <a:xfrm>
            <a:off x="804672" y="802955"/>
            <a:ext cx="4766330" cy="1454051"/>
          </a:xfrm>
        </p:spPr>
        <p:txBody>
          <a:bodyPr>
            <a:normAutofit/>
          </a:bodyPr>
          <a:lstStyle/>
          <a:p>
            <a:r>
              <a:rPr lang="en-US" sz="3600" dirty="0">
                <a:solidFill>
                  <a:schemeClr val="tx2"/>
                </a:solidFill>
                <a:cs typeface="Calibri Light"/>
              </a:rPr>
              <a:t>What is NVCOG?</a:t>
            </a:r>
            <a:endParaRPr lang="en-US" sz="3600" dirty="0">
              <a:solidFill>
                <a:schemeClr val="tx2"/>
              </a:solidFill>
            </a:endParaRPr>
          </a:p>
        </p:txBody>
      </p:sp>
      <p:sp>
        <p:nvSpPr>
          <p:cNvPr id="3" name="Content Placeholder 2">
            <a:extLst>
              <a:ext uri="{FF2B5EF4-FFF2-40B4-BE49-F238E27FC236}">
                <a16:creationId xmlns:a16="http://schemas.microsoft.com/office/drawing/2014/main" id="{5FCB3289-1BD1-A947-0C72-C5193B8825E6}"/>
              </a:ext>
            </a:extLst>
          </p:cNvPr>
          <p:cNvSpPr>
            <a:spLocks noGrp="1"/>
          </p:cNvSpPr>
          <p:nvPr>
            <p:ph idx="1"/>
          </p:nvPr>
        </p:nvSpPr>
        <p:spPr>
          <a:xfrm>
            <a:off x="804672" y="2421683"/>
            <a:ext cx="4765949" cy="3353476"/>
          </a:xfrm>
        </p:spPr>
        <p:txBody>
          <a:bodyPr vert="horz" lIns="91440" tIns="45720" rIns="91440" bIns="45720" rtlCol="0" anchor="t">
            <a:normAutofit/>
          </a:bodyPr>
          <a:lstStyle/>
          <a:p>
            <a:r>
              <a:rPr lang="en-US" sz="1700">
                <a:solidFill>
                  <a:schemeClr val="tx2"/>
                </a:solidFill>
                <a:ea typeface="+mn-lt"/>
                <a:cs typeface="+mn-lt"/>
              </a:rPr>
              <a:t>Naugatuck Valley Council of Governments </a:t>
            </a:r>
          </a:p>
          <a:p>
            <a:r>
              <a:rPr lang="en-US" sz="1700">
                <a:solidFill>
                  <a:schemeClr val="tx2"/>
                </a:solidFill>
                <a:ea typeface="+mn-lt"/>
                <a:cs typeface="+mn-lt"/>
              </a:rPr>
              <a:t>Voluntary association of 19 municipalities</a:t>
            </a:r>
          </a:p>
          <a:p>
            <a:pPr>
              <a:buFont typeface="Arial,Sans-Serif" panose="020B0604020202020204" pitchFamily="34" charset="0"/>
            </a:pPr>
            <a:r>
              <a:rPr lang="en-US" sz="1700">
                <a:solidFill>
                  <a:schemeClr val="tx2"/>
                </a:solidFill>
                <a:latin typeface="Calibri"/>
                <a:cs typeface="Calibri"/>
              </a:rPr>
              <a:t>Municipal CEOs  - NVCOG Board</a:t>
            </a:r>
            <a:endParaRPr lang="en-US" sz="1700">
              <a:solidFill>
                <a:schemeClr val="tx2"/>
              </a:solidFill>
              <a:latin typeface="Calibri"/>
              <a:ea typeface="+mn-lt"/>
              <a:cs typeface="+mn-lt"/>
            </a:endParaRPr>
          </a:p>
          <a:p>
            <a:pPr>
              <a:buFont typeface="Arial,Sans-Serif" panose="020B0604020202020204" pitchFamily="34" charset="0"/>
            </a:pPr>
            <a:r>
              <a:rPr lang="en-US" sz="1700">
                <a:solidFill>
                  <a:schemeClr val="tx2"/>
                </a:solidFill>
                <a:latin typeface="Calibri"/>
                <a:cs typeface="Calibri"/>
              </a:rPr>
              <a:t>Federally designated Metropolitan Planning Organization (MPO) - Transportation</a:t>
            </a:r>
            <a:endParaRPr lang="en-US" sz="1700">
              <a:solidFill>
                <a:schemeClr val="tx2"/>
              </a:solidFill>
              <a:latin typeface="Calibri"/>
              <a:ea typeface="+mn-lt"/>
              <a:cs typeface="+mn-lt"/>
            </a:endParaRPr>
          </a:p>
          <a:p>
            <a:pPr>
              <a:buFont typeface="Arial,Sans-Serif" panose="020B0604020202020204" pitchFamily="34" charset="0"/>
              <a:buChar char="•"/>
            </a:pPr>
            <a:r>
              <a:rPr lang="en-US" sz="1700">
                <a:solidFill>
                  <a:schemeClr val="tx2"/>
                </a:solidFill>
                <a:cs typeface="Calibri"/>
              </a:rPr>
              <a:t>Transportation planning, land use planning, environmental planning, and more</a:t>
            </a:r>
          </a:p>
          <a:p>
            <a:pPr marL="457200" lvl="1" indent="0">
              <a:buNone/>
            </a:pPr>
            <a:endParaRPr lang="en-US" sz="1700">
              <a:solidFill>
                <a:schemeClr val="tx2"/>
              </a:solidFill>
              <a:cs typeface="Calibri"/>
            </a:endParaRPr>
          </a:p>
          <a:p>
            <a:endParaRPr lang="en-US" sz="1700">
              <a:solidFill>
                <a:schemeClr val="tx2"/>
              </a:solidFill>
              <a:cs typeface="Calibri"/>
            </a:endParaRPr>
          </a:p>
          <a:p>
            <a:pPr lvl="1"/>
            <a:endParaRPr lang="en-US" sz="1700">
              <a:solidFill>
                <a:schemeClr val="tx2"/>
              </a:solidFill>
              <a:cs typeface="Calibri"/>
            </a:endParaRPr>
          </a:p>
          <a:p>
            <a:pPr marL="457200" lvl="1" indent="0">
              <a:buNone/>
            </a:pPr>
            <a:endParaRPr lang="en-US" sz="1700">
              <a:solidFill>
                <a:schemeClr val="tx2"/>
              </a:solidFill>
              <a:cs typeface="Calibri"/>
            </a:endParaRPr>
          </a:p>
        </p:txBody>
      </p:sp>
      <p:grpSp>
        <p:nvGrpSpPr>
          <p:cNvPr id="54" name="Group 53">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55" name="Freeform: Shape 5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4" descr="Map&#10;&#10;Description automatically generated">
            <a:extLst>
              <a:ext uri="{FF2B5EF4-FFF2-40B4-BE49-F238E27FC236}">
                <a16:creationId xmlns:a16="http://schemas.microsoft.com/office/drawing/2014/main" id="{3EB2461F-E180-3836-00C7-4BA4E49D4126}"/>
              </a:ext>
            </a:extLst>
          </p:cNvPr>
          <p:cNvPicPr>
            <a:picLocks noChangeAspect="1"/>
          </p:cNvPicPr>
          <p:nvPr/>
        </p:nvPicPr>
        <p:blipFill>
          <a:blip r:embed="rId3"/>
          <a:stretch>
            <a:fillRect/>
          </a:stretch>
        </p:blipFill>
        <p:spPr>
          <a:xfrm>
            <a:off x="7761097" y="1430708"/>
            <a:ext cx="3631706" cy="4736862"/>
          </a:xfrm>
          <a:prstGeom prst="rect">
            <a:avLst/>
          </a:prstGeom>
        </p:spPr>
      </p:pic>
    </p:spTree>
    <p:extLst>
      <p:ext uri="{BB962C8B-B14F-4D97-AF65-F5344CB8AC3E}">
        <p14:creationId xmlns:p14="http://schemas.microsoft.com/office/powerpoint/2010/main" val="2451918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26">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8">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D94058D7-C264-A1B6-CC0C-4A9CEC5D0AFD}"/>
              </a:ext>
            </a:extLst>
          </p:cNvPr>
          <p:cNvSpPr>
            <a:spLocks noGrp="1"/>
          </p:cNvSpPr>
          <p:nvPr>
            <p:ph type="title"/>
          </p:nvPr>
        </p:nvSpPr>
        <p:spPr>
          <a:xfrm>
            <a:off x="1179226" y="494480"/>
            <a:ext cx="9833548" cy="1066802"/>
          </a:xfrm>
        </p:spPr>
        <p:txBody>
          <a:bodyPr anchor="b">
            <a:normAutofit/>
          </a:bodyPr>
          <a:lstStyle/>
          <a:p>
            <a:r>
              <a:rPr lang="en-US" sz="3600">
                <a:solidFill>
                  <a:schemeClr val="tx2"/>
                </a:solidFill>
                <a:cs typeface="Calibri Light"/>
              </a:rPr>
              <a:t>Why are we doing this?</a:t>
            </a:r>
            <a:endParaRPr lang="en-US" sz="3600">
              <a:solidFill>
                <a:schemeClr val="tx2"/>
              </a:solidFill>
            </a:endParaRPr>
          </a:p>
        </p:txBody>
      </p:sp>
      <p:grpSp>
        <p:nvGrpSpPr>
          <p:cNvPr id="45" name="Group 30">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2" name="Freeform: Shape 31">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5FCB3289-1BD1-A947-0C72-C5193B8825E6}"/>
              </a:ext>
            </a:extLst>
          </p:cNvPr>
          <p:cNvSpPr>
            <a:spLocks noGrp="1"/>
          </p:cNvSpPr>
          <p:nvPr>
            <p:ph idx="1"/>
          </p:nvPr>
        </p:nvSpPr>
        <p:spPr>
          <a:xfrm>
            <a:off x="1179226" y="1911029"/>
            <a:ext cx="6156596" cy="4530049"/>
          </a:xfrm>
        </p:spPr>
        <p:txBody>
          <a:bodyPr vert="horz" lIns="91440" tIns="45720" rIns="91440" bIns="45720" rtlCol="0" anchor="t">
            <a:normAutofit/>
          </a:bodyPr>
          <a:lstStyle/>
          <a:p>
            <a:r>
              <a:rPr lang="en-US" sz="2000" dirty="0">
                <a:solidFill>
                  <a:schemeClr val="tx2"/>
                </a:solidFill>
                <a:cs typeface="Calibri"/>
              </a:rPr>
              <a:t>In support of City of Bristol's efforts to create a transformative recreational space/active transportation corridor</a:t>
            </a:r>
          </a:p>
          <a:p>
            <a:r>
              <a:rPr lang="en-US" sz="2000" dirty="0">
                <a:solidFill>
                  <a:schemeClr val="tx2"/>
                </a:solidFill>
                <a:ea typeface="+mn-lt"/>
                <a:cs typeface="+mn-lt"/>
              </a:rPr>
              <a:t>Economic development -- revitalize West End neighborhood</a:t>
            </a:r>
          </a:p>
          <a:p>
            <a:r>
              <a:rPr lang="en-US" sz="2000" dirty="0">
                <a:solidFill>
                  <a:schemeClr val="tx2"/>
                </a:solidFill>
                <a:cs typeface="Calibri"/>
              </a:rPr>
              <a:t>Ensure safe + accessible way for non-motorized users to travel</a:t>
            </a:r>
          </a:p>
          <a:p>
            <a:r>
              <a:rPr lang="en-US" sz="2000" dirty="0">
                <a:solidFill>
                  <a:schemeClr val="tx2"/>
                </a:solidFill>
                <a:cs typeface="Calibri"/>
              </a:rPr>
              <a:t>Reconnect residents to the Pequabuck River</a:t>
            </a:r>
          </a:p>
          <a:p>
            <a:r>
              <a:rPr lang="en-US" sz="2000" dirty="0">
                <a:solidFill>
                  <a:schemeClr val="tx2"/>
                </a:solidFill>
                <a:cs typeface="Calibri"/>
              </a:rPr>
              <a:t>This routing study, along with recently awarded design funds, will put the City in a strong position to apply for grants for construction</a:t>
            </a:r>
          </a:p>
          <a:p>
            <a:pPr marL="0" indent="0">
              <a:buNone/>
            </a:pPr>
            <a:endParaRPr lang="en-US" sz="2000" dirty="0">
              <a:solidFill>
                <a:schemeClr val="tx2"/>
              </a:solidFill>
              <a:cs typeface="Calibri"/>
            </a:endParaRPr>
          </a:p>
          <a:p>
            <a:endParaRPr lang="en-US" sz="1800" dirty="0">
              <a:solidFill>
                <a:schemeClr val="tx2"/>
              </a:solidFill>
              <a:cs typeface="Calibri"/>
            </a:endParaRPr>
          </a:p>
          <a:p>
            <a:pPr marL="457200" lvl="1" indent="0">
              <a:buNone/>
            </a:pPr>
            <a:endParaRPr lang="en-US" sz="1400" dirty="0">
              <a:solidFill>
                <a:schemeClr val="tx2"/>
              </a:solidFill>
              <a:cs typeface="Calibri"/>
            </a:endParaRPr>
          </a:p>
          <a:p>
            <a:endParaRPr lang="en-US" sz="1800" dirty="0">
              <a:solidFill>
                <a:schemeClr val="tx2"/>
              </a:solidFill>
              <a:cs typeface="Calibri"/>
            </a:endParaRPr>
          </a:p>
          <a:p>
            <a:pPr lvl="1"/>
            <a:endParaRPr lang="en-US" sz="1400" dirty="0">
              <a:solidFill>
                <a:schemeClr val="tx2"/>
              </a:solidFill>
              <a:cs typeface="Calibri"/>
            </a:endParaRPr>
          </a:p>
          <a:p>
            <a:pPr marL="457200" lvl="1" indent="0">
              <a:buNone/>
            </a:pPr>
            <a:endParaRPr lang="en-US" sz="1400" dirty="0">
              <a:solidFill>
                <a:schemeClr val="tx2"/>
              </a:solidFill>
              <a:cs typeface="Calibri"/>
            </a:endParaRPr>
          </a:p>
        </p:txBody>
      </p:sp>
      <p:pic>
        <p:nvPicPr>
          <p:cNvPr id="4" name="Picture 4" descr="Logo, company name&#10;&#10;Description automatically generated">
            <a:extLst>
              <a:ext uri="{FF2B5EF4-FFF2-40B4-BE49-F238E27FC236}">
                <a16:creationId xmlns:a16="http://schemas.microsoft.com/office/drawing/2014/main" id="{1B060EC8-0C3B-BEB8-5185-5D561E53F493}"/>
              </a:ext>
            </a:extLst>
          </p:cNvPr>
          <p:cNvPicPr>
            <a:picLocks noChangeAspect="1"/>
          </p:cNvPicPr>
          <p:nvPr/>
        </p:nvPicPr>
        <p:blipFill>
          <a:blip r:embed="rId4"/>
          <a:stretch>
            <a:fillRect/>
          </a:stretch>
        </p:blipFill>
        <p:spPr>
          <a:xfrm>
            <a:off x="7593025" y="3426964"/>
            <a:ext cx="4122057" cy="1842318"/>
          </a:xfrm>
          <a:prstGeom prst="rect">
            <a:avLst/>
          </a:prstGeom>
        </p:spPr>
      </p:pic>
    </p:spTree>
    <p:extLst>
      <p:ext uri="{BB962C8B-B14F-4D97-AF65-F5344CB8AC3E}">
        <p14:creationId xmlns:p14="http://schemas.microsoft.com/office/powerpoint/2010/main" val="1769391861"/>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94058D7-C264-A1B6-CC0C-4A9CEC5D0AFD}"/>
              </a:ext>
            </a:extLst>
          </p:cNvPr>
          <p:cNvSpPr>
            <a:spLocks noGrp="1"/>
          </p:cNvSpPr>
          <p:nvPr>
            <p:ph type="title"/>
          </p:nvPr>
        </p:nvSpPr>
        <p:spPr>
          <a:xfrm>
            <a:off x="355923" y="52980"/>
            <a:ext cx="3981854" cy="2216513"/>
          </a:xfrm>
        </p:spPr>
        <p:txBody>
          <a:bodyPr>
            <a:normAutofit/>
          </a:bodyPr>
          <a:lstStyle/>
          <a:p>
            <a:r>
              <a:rPr lang="en-US" sz="3600">
                <a:solidFill>
                  <a:schemeClr val="tx2"/>
                </a:solidFill>
                <a:cs typeface="Calibri Light"/>
              </a:rPr>
              <a:t>Study Area</a:t>
            </a:r>
            <a:endParaRPr lang="en-US" sz="3600">
              <a:solidFill>
                <a:schemeClr val="tx2"/>
              </a:solidFill>
            </a:endParaRPr>
          </a:p>
        </p:txBody>
      </p:sp>
      <p:sp>
        <p:nvSpPr>
          <p:cNvPr id="52" name="Arc 51">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FCB3289-1BD1-A947-0C72-C5193B8825E6}"/>
              </a:ext>
            </a:extLst>
          </p:cNvPr>
          <p:cNvSpPr>
            <a:spLocks noGrp="1"/>
          </p:cNvSpPr>
          <p:nvPr>
            <p:ph idx="1"/>
          </p:nvPr>
        </p:nvSpPr>
        <p:spPr>
          <a:xfrm>
            <a:off x="321670" y="1548044"/>
            <a:ext cx="2987726" cy="3046030"/>
          </a:xfrm>
        </p:spPr>
        <p:txBody>
          <a:bodyPr vert="horz" lIns="91440" tIns="45720" rIns="91440" bIns="45720" rtlCol="0" anchor="t">
            <a:normAutofit/>
          </a:bodyPr>
          <a:lstStyle/>
          <a:p>
            <a:r>
              <a:rPr lang="en-US" sz="2400" u="sng" dirty="0">
                <a:solidFill>
                  <a:schemeClr val="tx2"/>
                </a:solidFill>
                <a:cs typeface="Calibri"/>
              </a:rPr>
              <a:t>Segment 1:</a:t>
            </a:r>
            <a:r>
              <a:rPr lang="en-US" sz="2400" dirty="0">
                <a:solidFill>
                  <a:schemeClr val="tx2"/>
                </a:solidFill>
                <a:cs typeface="Calibri"/>
              </a:rPr>
              <a:t> </a:t>
            </a:r>
            <a:br>
              <a:rPr lang="en-US" sz="2400" dirty="0">
                <a:cs typeface="Calibri"/>
              </a:rPr>
            </a:br>
            <a:r>
              <a:rPr lang="en-US" sz="2400" dirty="0">
                <a:solidFill>
                  <a:schemeClr val="tx2"/>
                </a:solidFill>
                <a:cs typeface="Calibri"/>
              </a:rPr>
              <a:t>Rockwell Park to Brackett Park</a:t>
            </a:r>
            <a:endParaRPr lang="en-US" dirty="0">
              <a:solidFill>
                <a:schemeClr val="tx2"/>
              </a:solidFill>
              <a:cs typeface="Calibri" panose="020F0502020204030204"/>
            </a:endParaRPr>
          </a:p>
          <a:p>
            <a:r>
              <a:rPr lang="en-US" sz="2400" u="sng" dirty="0">
                <a:solidFill>
                  <a:schemeClr val="tx2"/>
                </a:solidFill>
                <a:cs typeface="Calibri"/>
              </a:rPr>
              <a:t>Segment 2: </a:t>
            </a:r>
            <a:br>
              <a:rPr lang="en-US" sz="2400" dirty="0">
                <a:cs typeface="Calibri"/>
              </a:rPr>
            </a:br>
            <a:r>
              <a:rPr lang="en-US" sz="2400" dirty="0">
                <a:solidFill>
                  <a:schemeClr val="tx2"/>
                </a:solidFill>
                <a:cs typeface="Calibri"/>
              </a:rPr>
              <a:t>Brackett Park to 229 (along Memorial Blvd)</a:t>
            </a:r>
          </a:p>
          <a:p>
            <a:endParaRPr lang="en-US" sz="2400" dirty="0">
              <a:solidFill>
                <a:schemeClr val="tx2"/>
              </a:solidFill>
              <a:cs typeface="Calibri"/>
            </a:endParaRPr>
          </a:p>
          <a:p>
            <a:endParaRPr lang="en-US" sz="2400">
              <a:cs typeface="Calibri"/>
            </a:endParaRPr>
          </a:p>
        </p:txBody>
      </p:sp>
      <p:pic>
        <p:nvPicPr>
          <p:cNvPr id="5" name="Picture 5" descr="Map&#10;&#10;Description automatically generated">
            <a:extLst>
              <a:ext uri="{FF2B5EF4-FFF2-40B4-BE49-F238E27FC236}">
                <a16:creationId xmlns:a16="http://schemas.microsoft.com/office/drawing/2014/main" id="{B3667802-B0B9-A697-11CC-823A1C560D60}"/>
              </a:ext>
            </a:extLst>
          </p:cNvPr>
          <p:cNvPicPr>
            <a:picLocks noChangeAspect="1"/>
          </p:cNvPicPr>
          <p:nvPr/>
        </p:nvPicPr>
        <p:blipFill>
          <a:blip r:embed="rId2"/>
          <a:stretch>
            <a:fillRect/>
          </a:stretch>
        </p:blipFill>
        <p:spPr>
          <a:xfrm>
            <a:off x="3316147" y="-3682"/>
            <a:ext cx="8901122" cy="6866198"/>
          </a:xfrm>
          <a:prstGeom prst="rect">
            <a:avLst/>
          </a:prstGeom>
        </p:spPr>
      </p:pic>
    </p:spTree>
    <p:extLst>
      <p:ext uri="{BB962C8B-B14F-4D97-AF65-F5344CB8AC3E}">
        <p14:creationId xmlns:p14="http://schemas.microsoft.com/office/powerpoint/2010/main" val="446372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tree, outdoor, scene, way&#10;&#10;Description automatically generated">
            <a:extLst>
              <a:ext uri="{FF2B5EF4-FFF2-40B4-BE49-F238E27FC236}">
                <a16:creationId xmlns:a16="http://schemas.microsoft.com/office/drawing/2014/main" id="{E2FA891F-2E78-F623-5A06-1C480A1B835A}"/>
              </a:ext>
            </a:extLst>
          </p:cNvPr>
          <p:cNvPicPr>
            <a:picLocks noGrp="1" noChangeAspect="1"/>
          </p:cNvPicPr>
          <p:nvPr>
            <p:ph idx="1"/>
          </p:nvPr>
        </p:nvPicPr>
        <p:blipFill>
          <a:blip r:embed="rId3"/>
          <a:stretch>
            <a:fillRect/>
          </a:stretch>
        </p:blipFill>
        <p:spPr>
          <a:xfrm>
            <a:off x="6334949" y="1469206"/>
            <a:ext cx="5291666" cy="3968749"/>
          </a:xfrm>
          <a:prstGeom prst="rect">
            <a:avLst/>
          </a:prstGeom>
        </p:spPr>
      </p:pic>
      <p:pic>
        <p:nvPicPr>
          <p:cNvPr id="5" name="Picture 5" descr="A picture containing tree, outdoor, plant, garden&#10;&#10;Description automatically generated">
            <a:extLst>
              <a:ext uri="{FF2B5EF4-FFF2-40B4-BE49-F238E27FC236}">
                <a16:creationId xmlns:a16="http://schemas.microsoft.com/office/drawing/2014/main" id="{E5DE0469-F06B-9D93-DE70-52DCF6DF3CB2}"/>
              </a:ext>
            </a:extLst>
          </p:cNvPr>
          <p:cNvPicPr>
            <a:picLocks noChangeAspect="1"/>
          </p:cNvPicPr>
          <p:nvPr/>
        </p:nvPicPr>
        <p:blipFill>
          <a:blip r:embed="rId4"/>
          <a:stretch>
            <a:fillRect/>
          </a:stretch>
        </p:blipFill>
        <p:spPr>
          <a:xfrm>
            <a:off x="631235" y="1444625"/>
            <a:ext cx="5291667" cy="3968750"/>
          </a:xfrm>
          <a:prstGeom prst="rect">
            <a:avLst/>
          </a:prstGeom>
        </p:spPr>
      </p:pic>
    </p:spTree>
    <p:extLst>
      <p:ext uri="{BB962C8B-B14F-4D97-AF65-F5344CB8AC3E}">
        <p14:creationId xmlns:p14="http://schemas.microsoft.com/office/powerpoint/2010/main" val="143589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2FA891F-2E78-F623-5A06-1C480A1B835A}"/>
              </a:ext>
            </a:extLst>
          </p:cNvPr>
          <p:cNvPicPr>
            <a:picLocks noGrp="1" noChangeAspect="1"/>
          </p:cNvPicPr>
          <p:nvPr>
            <p:ph idx="1"/>
          </p:nvPr>
        </p:nvPicPr>
        <p:blipFill>
          <a:blip r:embed="rId3"/>
          <a:stretch>
            <a:fillRect/>
          </a:stretch>
        </p:blipFill>
        <p:spPr>
          <a:xfrm>
            <a:off x="6334949" y="1958102"/>
            <a:ext cx="5291666" cy="2941795"/>
          </a:xfrm>
          <a:prstGeom prst="rect">
            <a:avLst/>
          </a:prstGeom>
        </p:spPr>
      </p:pic>
      <p:pic>
        <p:nvPicPr>
          <p:cNvPr id="5" name="Picture 5">
            <a:extLst>
              <a:ext uri="{FF2B5EF4-FFF2-40B4-BE49-F238E27FC236}">
                <a16:creationId xmlns:a16="http://schemas.microsoft.com/office/drawing/2014/main" id="{E5DE0469-F06B-9D93-DE70-52DCF6DF3CB2}"/>
              </a:ext>
            </a:extLst>
          </p:cNvPr>
          <p:cNvPicPr>
            <a:picLocks noChangeAspect="1"/>
          </p:cNvPicPr>
          <p:nvPr/>
        </p:nvPicPr>
        <p:blipFill>
          <a:blip r:embed="rId4"/>
          <a:stretch>
            <a:fillRect/>
          </a:stretch>
        </p:blipFill>
        <p:spPr>
          <a:xfrm>
            <a:off x="631235" y="2044697"/>
            <a:ext cx="5291667" cy="2768606"/>
          </a:xfrm>
          <a:prstGeom prst="rect">
            <a:avLst/>
          </a:prstGeom>
        </p:spPr>
      </p:pic>
    </p:spTree>
    <p:extLst>
      <p:ext uri="{BB962C8B-B14F-4D97-AF65-F5344CB8AC3E}">
        <p14:creationId xmlns:p14="http://schemas.microsoft.com/office/powerpoint/2010/main" val="4099013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26">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8">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D94058D7-C264-A1B6-CC0C-4A9CEC5D0AFD}"/>
              </a:ext>
            </a:extLst>
          </p:cNvPr>
          <p:cNvSpPr>
            <a:spLocks noGrp="1"/>
          </p:cNvSpPr>
          <p:nvPr>
            <p:ph type="title"/>
          </p:nvPr>
        </p:nvSpPr>
        <p:spPr>
          <a:xfrm>
            <a:off x="1179226" y="494480"/>
            <a:ext cx="9833548" cy="1066802"/>
          </a:xfrm>
        </p:spPr>
        <p:txBody>
          <a:bodyPr anchor="b">
            <a:normAutofit/>
          </a:bodyPr>
          <a:lstStyle/>
          <a:p>
            <a:r>
              <a:rPr lang="en-US" sz="3600" dirty="0">
                <a:solidFill>
                  <a:schemeClr val="tx2"/>
                </a:solidFill>
                <a:cs typeface="Calibri Light"/>
              </a:rPr>
              <a:t>Background</a:t>
            </a:r>
            <a:endParaRPr lang="en-US" sz="3600" dirty="0">
              <a:solidFill>
                <a:schemeClr val="tx2"/>
              </a:solidFill>
            </a:endParaRPr>
          </a:p>
        </p:txBody>
      </p:sp>
      <p:grpSp>
        <p:nvGrpSpPr>
          <p:cNvPr id="45" name="Group 30">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2" name="Freeform: Shape 31">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5FCB3289-1BD1-A947-0C72-C5193B8825E6}"/>
              </a:ext>
            </a:extLst>
          </p:cNvPr>
          <p:cNvSpPr>
            <a:spLocks noGrp="1"/>
          </p:cNvSpPr>
          <p:nvPr>
            <p:ph idx="1"/>
          </p:nvPr>
        </p:nvSpPr>
        <p:spPr>
          <a:xfrm>
            <a:off x="1058274" y="1717505"/>
            <a:ext cx="7037762" cy="4130907"/>
          </a:xfrm>
        </p:spPr>
        <p:txBody>
          <a:bodyPr vert="horz" lIns="91440" tIns="45720" rIns="91440" bIns="45720" rtlCol="0" anchor="t">
            <a:normAutofit/>
          </a:bodyPr>
          <a:lstStyle/>
          <a:p>
            <a:r>
              <a:rPr lang="en-US" sz="2400" dirty="0">
                <a:solidFill>
                  <a:schemeClr val="tx2"/>
                </a:solidFill>
                <a:cs typeface="Calibri"/>
              </a:rPr>
              <a:t>Existing Conditions</a:t>
            </a:r>
          </a:p>
          <a:p>
            <a:pPr lvl="1"/>
            <a:r>
              <a:rPr lang="en-US" sz="1800" dirty="0">
                <a:solidFill>
                  <a:schemeClr val="tx2"/>
                </a:solidFill>
                <a:ea typeface="+mn-lt"/>
                <a:cs typeface="+mn-lt"/>
              </a:rPr>
              <a:t>Current limited pedestrian/bicycle access to downtown Bristol</a:t>
            </a:r>
          </a:p>
          <a:p>
            <a:pPr lvl="1"/>
            <a:r>
              <a:rPr lang="en-US" sz="1800" dirty="0">
                <a:solidFill>
                  <a:schemeClr val="tx2"/>
                </a:solidFill>
                <a:ea typeface="+mn-lt"/>
                <a:cs typeface="+mn-lt"/>
              </a:rPr>
              <a:t>Route 229 study – North/South</a:t>
            </a:r>
          </a:p>
          <a:p>
            <a:pPr lvl="1"/>
            <a:r>
              <a:rPr lang="en-US" sz="1800" dirty="0">
                <a:solidFill>
                  <a:schemeClr val="tx2"/>
                </a:solidFill>
                <a:cs typeface="Calibri"/>
              </a:rPr>
              <a:t>Memorial Blvd mobility lane</a:t>
            </a:r>
          </a:p>
          <a:p>
            <a:pPr lvl="1"/>
            <a:r>
              <a:rPr lang="en-US" sz="1800" dirty="0">
                <a:solidFill>
                  <a:schemeClr val="tx2"/>
                </a:solidFill>
                <a:ea typeface="Calibri"/>
                <a:cs typeface="Calibri"/>
              </a:rPr>
              <a:t>Community Investment Fund – Route 72</a:t>
            </a:r>
          </a:p>
          <a:p>
            <a:pPr lvl="1"/>
            <a:r>
              <a:rPr lang="en-US" sz="1800" dirty="0">
                <a:solidFill>
                  <a:schemeClr val="tx2"/>
                </a:solidFill>
                <a:cs typeface="Calibri"/>
              </a:rPr>
              <a:t>Route 69/72 Project</a:t>
            </a:r>
          </a:p>
          <a:p>
            <a:pPr lvl="1"/>
            <a:r>
              <a:rPr lang="en-US" sz="1800" dirty="0">
                <a:solidFill>
                  <a:schemeClr val="tx2"/>
                </a:solidFill>
                <a:cs typeface="Calibri"/>
              </a:rPr>
              <a:t>Route 72/Riverside Ave realignment</a:t>
            </a:r>
          </a:p>
          <a:p>
            <a:r>
              <a:rPr lang="en-US" sz="2400" dirty="0">
                <a:solidFill>
                  <a:schemeClr val="tx2"/>
                </a:solidFill>
                <a:cs typeface="Calibri"/>
              </a:rPr>
              <a:t>Project concept + goals</a:t>
            </a:r>
            <a:endParaRPr lang="en-US" sz="2400" dirty="0">
              <a:solidFill>
                <a:schemeClr val="tx2"/>
              </a:solidFill>
              <a:ea typeface="Calibri"/>
              <a:cs typeface="Calibri"/>
            </a:endParaRPr>
          </a:p>
          <a:p>
            <a:pPr lvl="1"/>
            <a:r>
              <a:rPr lang="en-US" sz="1800" dirty="0">
                <a:solidFill>
                  <a:schemeClr val="tx2"/>
                </a:solidFill>
                <a:cs typeface="Calibri"/>
              </a:rPr>
              <a:t>Create</a:t>
            </a:r>
            <a:r>
              <a:rPr lang="en-US" sz="1800" b="1" dirty="0">
                <a:solidFill>
                  <a:schemeClr val="tx2"/>
                </a:solidFill>
                <a:cs typeface="Calibri"/>
              </a:rPr>
              <a:t> safe</a:t>
            </a:r>
            <a:r>
              <a:rPr lang="en-US" sz="1800" dirty="0">
                <a:solidFill>
                  <a:schemeClr val="tx2"/>
                </a:solidFill>
                <a:cs typeface="Calibri"/>
              </a:rPr>
              <a:t> and</a:t>
            </a:r>
            <a:r>
              <a:rPr lang="en-US" sz="1800" b="1" dirty="0">
                <a:solidFill>
                  <a:schemeClr val="tx2"/>
                </a:solidFill>
                <a:cs typeface="Calibri"/>
              </a:rPr>
              <a:t> continuous </a:t>
            </a:r>
            <a:r>
              <a:rPr lang="en-US" sz="1800" dirty="0">
                <a:solidFill>
                  <a:schemeClr val="tx2"/>
                </a:solidFill>
                <a:cs typeface="Calibri"/>
              </a:rPr>
              <a:t>east-west active transportation corridor in Bristol – from Rockwell Park to Route 229</a:t>
            </a:r>
            <a:endParaRPr lang="en-US" sz="1800" dirty="0">
              <a:solidFill>
                <a:schemeClr val="tx2"/>
              </a:solidFill>
              <a:ea typeface="Calibri"/>
              <a:cs typeface="Calibri"/>
            </a:endParaRPr>
          </a:p>
          <a:p>
            <a:endParaRPr lang="en-US" sz="1800" dirty="0">
              <a:solidFill>
                <a:schemeClr val="tx2"/>
              </a:solidFill>
              <a:cs typeface="Calibri"/>
            </a:endParaRPr>
          </a:p>
          <a:p>
            <a:pPr lvl="1"/>
            <a:endParaRPr lang="en-US" sz="1400" dirty="0">
              <a:solidFill>
                <a:schemeClr val="tx2"/>
              </a:solidFill>
              <a:cs typeface="Calibri"/>
            </a:endParaRPr>
          </a:p>
          <a:p>
            <a:pPr marL="457200" lvl="1" indent="0">
              <a:buNone/>
            </a:pPr>
            <a:endParaRPr lang="en-US" sz="1400" dirty="0">
              <a:solidFill>
                <a:schemeClr val="tx2"/>
              </a:solidFill>
              <a:cs typeface="Calibri"/>
            </a:endParaRPr>
          </a:p>
        </p:txBody>
      </p:sp>
    </p:spTree>
    <p:extLst>
      <p:ext uri="{BB962C8B-B14F-4D97-AF65-F5344CB8AC3E}">
        <p14:creationId xmlns:p14="http://schemas.microsoft.com/office/powerpoint/2010/main" val="3254733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0A4D7553-6AFF-63AD-67A7-F040FF18575F}"/>
              </a:ext>
            </a:extLst>
          </p:cNvPr>
          <p:cNvPicPr>
            <a:picLocks noGrp="1" noChangeAspect="1"/>
          </p:cNvPicPr>
          <p:nvPr>
            <p:ph idx="1"/>
          </p:nvPr>
        </p:nvPicPr>
        <p:blipFill>
          <a:blip r:embed="rId2"/>
          <a:stretch>
            <a:fillRect/>
          </a:stretch>
        </p:blipFill>
        <p:spPr>
          <a:xfrm>
            <a:off x="643467" y="1397931"/>
            <a:ext cx="10905066" cy="4062137"/>
          </a:xfrm>
          <a:prstGeom prst="rect">
            <a:avLst/>
          </a:prstGeom>
        </p:spPr>
      </p:pic>
    </p:spTree>
    <p:extLst>
      <p:ext uri="{BB962C8B-B14F-4D97-AF65-F5344CB8AC3E}">
        <p14:creationId xmlns:p14="http://schemas.microsoft.com/office/powerpoint/2010/main" val="18548716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BA0DAD9C8D7840B5ABA7B00C3888A2" ma:contentTypeVersion="15" ma:contentTypeDescription="Create a new document." ma:contentTypeScope="" ma:versionID="9ab0a2728c842efed45fad4c0e2394bf">
  <xsd:schema xmlns:xsd="http://www.w3.org/2001/XMLSchema" xmlns:xs="http://www.w3.org/2001/XMLSchema" xmlns:p="http://schemas.microsoft.com/office/2006/metadata/properties" xmlns:ns2="d7eb8452-422d-4506-ae24-b367d5b03a45" xmlns:ns3="23bd0e10-1333-489a-a404-0b4b94716508" targetNamespace="http://schemas.microsoft.com/office/2006/metadata/properties" ma:root="true" ma:fieldsID="49d776d7c809a8a800b172b68a7da04b" ns2:_="" ns3:_="">
    <xsd:import namespace="d7eb8452-422d-4506-ae24-b367d5b03a45"/>
    <xsd:import namespace="23bd0e10-1333-489a-a404-0b4b9471650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eb8452-422d-4506-ae24-b367d5b03a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af278ae-b616-44be-b6a9-e683666e1e56"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bd0e10-1333-489a-a404-0b4b947165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e4c6c43-e07c-4f5d-82f3-89200730ae14}" ma:internalName="TaxCatchAll" ma:showField="CatchAllData" ma:web="23bd0e10-1333-489a-a404-0b4b947165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eb8452-422d-4506-ae24-b367d5b03a45">
      <Terms xmlns="http://schemas.microsoft.com/office/infopath/2007/PartnerControls"/>
    </lcf76f155ced4ddcb4097134ff3c332f>
    <TaxCatchAll xmlns="23bd0e10-1333-489a-a404-0b4b94716508" xsi:nil="true"/>
    <SharedWithUsers xmlns="23bd0e10-1333-489a-a404-0b4b94716508">
      <UserInfo>
        <DisplayName>Elliot Wareham</DisplayName>
        <AccountId>163</AccountId>
        <AccountType/>
      </UserInfo>
    </SharedWithUsers>
  </documentManagement>
</p:properties>
</file>

<file path=customXml/itemProps1.xml><?xml version="1.0" encoding="utf-8"?>
<ds:datastoreItem xmlns:ds="http://schemas.openxmlformats.org/officeDocument/2006/customXml" ds:itemID="{2DF17AB4-E757-43A5-851A-AAD93FCDE18C}">
  <ds:schemaRefs>
    <ds:schemaRef ds:uri="23bd0e10-1333-489a-a404-0b4b94716508"/>
    <ds:schemaRef ds:uri="d7eb8452-422d-4506-ae24-b367d5b03a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745E20-FEF1-448A-BDC0-57CB6A824D6F}">
  <ds:schemaRefs>
    <ds:schemaRef ds:uri="http://schemas.microsoft.com/sharepoint/v3/contenttype/forms"/>
  </ds:schemaRefs>
</ds:datastoreItem>
</file>

<file path=customXml/itemProps3.xml><?xml version="1.0" encoding="utf-8"?>
<ds:datastoreItem xmlns:ds="http://schemas.openxmlformats.org/officeDocument/2006/customXml" ds:itemID="{7DB2D32F-DA58-48E5-BEA4-757A516D80AD}">
  <ds:schemaRefs>
    <ds:schemaRef ds:uri="d7eb8452-422d-4506-ae24-b367d5b03a45"/>
    <ds:schemaRef ds:uri="23bd0e10-1333-489a-a404-0b4b94716508"/>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1896</TotalTime>
  <Words>1066</Words>
  <Application>Microsoft Office PowerPoint</Application>
  <PresentationFormat>Widescreen</PresentationFormat>
  <Paragraphs>154</Paragraphs>
  <Slides>24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Arial,Sans-Serif</vt:lpstr>
      <vt:lpstr>Calibri</vt:lpstr>
      <vt:lpstr>Calibri Light</vt:lpstr>
      <vt:lpstr>Office Theme</vt:lpstr>
      <vt:lpstr>Pequabuck River Trail Study</vt:lpstr>
      <vt:lpstr>Meeting Agenda</vt:lpstr>
      <vt:lpstr>What is NVCOG?</vt:lpstr>
      <vt:lpstr>Why are we doing this?</vt:lpstr>
      <vt:lpstr>Study Area</vt:lpstr>
      <vt:lpstr>PowerPoint Presentation</vt:lpstr>
      <vt:lpstr>PowerPoint Presentation</vt:lpstr>
      <vt:lpstr>Background</vt:lpstr>
      <vt:lpstr>PowerPoint Presentation</vt:lpstr>
      <vt:lpstr>PowerPoint Presentation</vt:lpstr>
      <vt:lpstr>Project Scope and Timeline</vt:lpstr>
      <vt:lpstr>PowerPoint Presentation</vt:lpstr>
      <vt:lpstr>Public Engagement</vt:lpstr>
      <vt:lpstr>PowerPoint Presentation</vt:lpstr>
      <vt:lpstr>PowerPoint Presentation</vt:lpstr>
      <vt:lpstr>Routing Alternatives</vt:lpstr>
      <vt:lpstr>Alternative A</vt:lpstr>
      <vt:lpstr>Alternative B</vt:lpstr>
      <vt:lpstr>PowerPoint Presentation</vt:lpstr>
      <vt:lpstr>Next Steps</vt:lpstr>
      <vt:lpstr>Implementation Strategies</vt:lpstr>
      <vt:lpstr>Phase 3: Route 229 to Farmington Canal Heritage Trail</vt:lpstr>
      <vt:lpstr>Next Steps -- Report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Elliot Wareham</cp:lastModifiedBy>
  <cp:revision>83</cp:revision>
  <dcterms:created xsi:type="dcterms:W3CDTF">2023-01-12T19:12:00Z</dcterms:created>
  <dcterms:modified xsi:type="dcterms:W3CDTF">2023-05-24T20:09:34Z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0x010100C9BA0DAD9C8D7840B5ABA7B00C3888A2</vt:lpwstr>
  </property>
  <property fmtid="{D5CDD505-2E9C-101B-9397-08002B2CF9AE}" pid="3" name="MediaServiceImageTags">
    <vt:lpwstr/>
  </property>
</Properties>
</file>